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6" r:id="rId3"/>
    <p:sldId id="270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0" autoAdjust="0"/>
    <p:restoredTop sz="94660"/>
  </p:normalViewPr>
  <p:slideViewPr>
    <p:cSldViewPr>
      <p:cViewPr>
        <p:scale>
          <a:sx n="50" d="100"/>
          <a:sy n="50" d="100"/>
        </p:scale>
        <p:origin x="-2448" y="-5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382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45976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48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9801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2693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4859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6035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24979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60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8531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250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1" name="Group 301"/>
          <p:cNvGrpSpPr>
            <a:grpSpLocks/>
          </p:cNvGrpSpPr>
          <p:nvPr/>
        </p:nvGrpSpPr>
        <p:grpSpPr bwMode="auto">
          <a:xfrm>
            <a:off x="74613" y="1090613"/>
            <a:ext cx="9182100" cy="10396537"/>
            <a:chOff x="47" y="687"/>
            <a:chExt cx="5784" cy="6549"/>
          </a:xfrm>
        </p:grpSpPr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3" name="Group 301"/>
          <p:cNvGrpSpPr>
            <a:grpSpLocks/>
          </p:cNvGrpSpPr>
          <p:nvPr/>
        </p:nvGrpSpPr>
        <p:grpSpPr bwMode="auto">
          <a:xfrm>
            <a:off x="75075" y="1090210"/>
            <a:ext cx="9182100" cy="10396537"/>
            <a:chOff x="47" y="687"/>
            <a:chExt cx="5784" cy="6549"/>
          </a:xfrm>
        </p:grpSpPr>
        <p:sp>
          <p:nvSpPr>
            <p:cNvPr id="84" name="Freeform 263"/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5" name="Freeform 264"/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6" name="Freeform 265"/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7" name="Freeform 266"/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8" name="Freeform 267"/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9" name="Freeform 268"/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0" name="Freeform 269"/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1" name="Freeform 270"/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2" name="Freeform 271"/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3" name="Freeform 272"/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4" name="Freeform 273"/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5" name="Freeform 274"/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6" name="Freeform 275"/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7" name="Freeform 276"/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8" name="Freeform 278"/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9" name="Freeform 279"/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0" name="Freeform 280"/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1" name="Freeform 281"/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2" name="Freeform 282"/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3" name="Freeform 283"/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4" name="Freeform 286"/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5" name="Freeform 287"/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6" name="Freeform 288"/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7" name="Freeform 289"/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8" name="Freeform 290"/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" name="Freeform 291"/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" name="Freeform 292"/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1" name="Freeform 293"/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2" name="Freeform 294"/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3" name="Freeform 295"/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4" name="Freeform 296"/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5" name="Freeform 297"/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6" name="Freeform 298"/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7" name="Freeform 300"/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587755" y="1568511"/>
            <a:ext cx="8563170" cy="9291649"/>
            <a:chOff x="587755" y="1568511"/>
            <a:chExt cx="8563170" cy="9291649"/>
          </a:xfrm>
        </p:grpSpPr>
        <p:sp>
          <p:nvSpPr>
            <p:cNvPr id="128" name="正方形/長方形 127"/>
            <p:cNvSpPr/>
            <p:nvPr/>
          </p:nvSpPr>
          <p:spPr>
            <a:xfrm>
              <a:off x="1486129" y="253374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和歌山市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1556984" y="368658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海南市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5227857" y="15685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橋本市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1028126" y="43119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1278162" y="65167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御坊市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7410823" y="77970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新宮市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5015488" y="72573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3228525" y="23772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紀の川市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2381470" y="19717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岩出市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3103149" y="34560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紀美野町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3994660" y="2083693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かつらぎ町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4892676" y="218227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九度山町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5014339" y="28044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高野町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1672432" y="52747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994570" y="47043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湯浅町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2686051" y="446579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有田川町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587755" y="64073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594165" y="587677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695594" y="53213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由良町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1966541" y="68787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印南町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2665770" y="692484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みなべ町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2730434" y="556900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3841086" y="92171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3692755" y="841251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4710113" y="977582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すさみ町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7429509" y="8972748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那智勝浦町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8408414" y="9596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太地町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6265977" y="93331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8244328" y="561963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北山村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6364507" y="1055238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串本町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501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74613" y="1090613"/>
            <a:ext cx="9182100" cy="10396537"/>
            <a:chOff x="74613" y="1090613"/>
            <a:chExt cx="9182100" cy="10396537"/>
          </a:xfrm>
        </p:grpSpPr>
        <p:grpSp>
          <p:nvGrpSpPr>
            <p:cNvPr id="15661" name="Group 301"/>
            <p:cNvGrpSpPr>
              <a:grpSpLocks/>
            </p:cNvGrpSpPr>
            <p:nvPr/>
          </p:nvGrpSpPr>
          <p:grpSpPr bwMode="auto">
            <a:xfrm>
              <a:off x="74613" y="1090613"/>
              <a:ext cx="9182100" cy="10396537"/>
              <a:chOff x="47" y="687"/>
              <a:chExt cx="5784" cy="6549"/>
            </a:xfrm>
          </p:grpSpPr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1975" y="2870"/>
                <a:ext cx="2807" cy="2891"/>
              </a:xfrm>
              <a:custGeom>
                <a:avLst/>
                <a:gdLst>
                  <a:gd name="T0" fmla="*/ 1134 w 2807"/>
                  <a:gd name="T1" fmla="*/ 141 h 2891"/>
                  <a:gd name="T2" fmla="*/ 992 w 2807"/>
                  <a:gd name="T3" fmla="*/ 226 h 2891"/>
                  <a:gd name="T4" fmla="*/ 1162 w 2807"/>
                  <a:gd name="T5" fmla="*/ 397 h 2891"/>
                  <a:gd name="T6" fmla="*/ 1191 w 2807"/>
                  <a:gd name="T7" fmla="*/ 680 h 2891"/>
                  <a:gd name="T8" fmla="*/ 879 w 2807"/>
                  <a:gd name="T9" fmla="*/ 879 h 2891"/>
                  <a:gd name="T10" fmla="*/ 680 w 2807"/>
                  <a:gd name="T11" fmla="*/ 822 h 2891"/>
                  <a:gd name="T12" fmla="*/ 454 w 2807"/>
                  <a:gd name="T13" fmla="*/ 935 h 2891"/>
                  <a:gd name="T14" fmla="*/ 369 w 2807"/>
                  <a:gd name="T15" fmla="*/ 1077 h 2891"/>
                  <a:gd name="T16" fmla="*/ 369 w 2807"/>
                  <a:gd name="T17" fmla="*/ 1219 h 2891"/>
                  <a:gd name="T18" fmla="*/ 510 w 2807"/>
                  <a:gd name="T19" fmla="*/ 1275 h 2891"/>
                  <a:gd name="T20" fmla="*/ 595 w 2807"/>
                  <a:gd name="T21" fmla="*/ 1389 h 2891"/>
                  <a:gd name="T22" fmla="*/ 709 w 2807"/>
                  <a:gd name="T23" fmla="*/ 1587 h 2891"/>
                  <a:gd name="T24" fmla="*/ 454 w 2807"/>
                  <a:gd name="T25" fmla="*/ 1587 h 2891"/>
                  <a:gd name="T26" fmla="*/ 284 w 2807"/>
                  <a:gd name="T27" fmla="*/ 1587 h 2891"/>
                  <a:gd name="T28" fmla="*/ 85 w 2807"/>
                  <a:gd name="T29" fmla="*/ 1842 h 2891"/>
                  <a:gd name="T30" fmla="*/ 28 w 2807"/>
                  <a:gd name="T31" fmla="*/ 2183 h 2891"/>
                  <a:gd name="T32" fmla="*/ 57 w 2807"/>
                  <a:gd name="T33" fmla="*/ 2324 h 2891"/>
                  <a:gd name="T34" fmla="*/ 312 w 2807"/>
                  <a:gd name="T35" fmla="*/ 2438 h 2891"/>
                  <a:gd name="T36" fmla="*/ 340 w 2807"/>
                  <a:gd name="T37" fmla="*/ 2636 h 2891"/>
                  <a:gd name="T38" fmla="*/ 567 w 2807"/>
                  <a:gd name="T39" fmla="*/ 2239 h 2891"/>
                  <a:gd name="T40" fmla="*/ 851 w 2807"/>
                  <a:gd name="T41" fmla="*/ 2183 h 2891"/>
                  <a:gd name="T42" fmla="*/ 907 w 2807"/>
                  <a:gd name="T43" fmla="*/ 2523 h 2891"/>
                  <a:gd name="T44" fmla="*/ 1049 w 2807"/>
                  <a:gd name="T45" fmla="*/ 2494 h 2891"/>
                  <a:gd name="T46" fmla="*/ 1247 w 2807"/>
                  <a:gd name="T47" fmla="*/ 2693 h 2891"/>
                  <a:gd name="T48" fmla="*/ 1503 w 2807"/>
                  <a:gd name="T49" fmla="*/ 2891 h 2891"/>
                  <a:gd name="T50" fmla="*/ 1786 w 2807"/>
                  <a:gd name="T51" fmla="*/ 2863 h 2891"/>
                  <a:gd name="T52" fmla="*/ 1814 w 2807"/>
                  <a:gd name="T53" fmla="*/ 2693 h 2891"/>
                  <a:gd name="T54" fmla="*/ 1928 w 2807"/>
                  <a:gd name="T55" fmla="*/ 2608 h 2891"/>
                  <a:gd name="T56" fmla="*/ 2041 w 2807"/>
                  <a:gd name="T57" fmla="*/ 2409 h 2891"/>
                  <a:gd name="T58" fmla="*/ 2155 w 2807"/>
                  <a:gd name="T59" fmla="*/ 2324 h 2891"/>
                  <a:gd name="T60" fmla="*/ 2325 w 2807"/>
                  <a:gd name="T61" fmla="*/ 2268 h 2891"/>
                  <a:gd name="T62" fmla="*/ 2381 w 2807"/>
                  <a:gd name="T63" fmla="*/ 2126 h 2891"/>
                  <a:gd name="T64" fmla="*/ 2552 w 2807"/>
                  <a:gd name="T65" fmla="*/ 2069 h 2891"/>
                  <a:gd name="T66" fmla="*/ 2807 w 2807"/>
                  <a:gd name="T67" fmla="*/ 1757 h 2891"/>
                  <a:gd name="T68" fmla="*/ 2665 w 2807"/>
                  <a:gd name="T69" fmla="*/ 1587 h 2891"/>
                  <a:gd name="T70" fmla="*/ 2665 w 2807"/>
                  <a:gd name="T71" fmla="*/ 1417 h 2891"/>
                  <a:gd name="T72" fmla="*/ 2637 w 2807"/>
                  <a:gd name="T73" fmla="*/ 1162 h 2891"/>
                  <a:gd name="T74" fmla="*/ 1985 w 2807"/>
                  <a:gd name="T75" fmla="*/ 1134 h 2891"/>
                  <a:gd name="T76" fmla="*/ 1843 w 2807"/>
                  <a:gd name="T77" fmla="*/ 1247 h 2891"/>
                  <a:gd name="T78" fmla="*/ 1644 w 2807"/>
                  <a:gd name="T79" fmla="*/ 1247 h 2891"/>
                  <a:gd name="T80" fmla="*/ 1503 w 2807"/>
                  <a:gd name="T81" fmla="*/ 1105 h 2891"/>
                  <a:gd name="T82" fmla="*/ 1616 w 2807"/>
                  <a:gd name="T83" fmla="*/ 879 h 2891"/>
                  <a:gd name="T84" fmla="*/ 1701 w 2807"/>
                  <a:gd name="T85" fmla="*/ 652 h 2891"/>
                  <a:gd name="T86" fmla="*/ 1616 w 2807"/>
                  <a:gd name="T87" fmla="*/ 397 h 2891"/>
                  <a:gd name="T88" fmla="*/ 1474 w 2807"/>
                  <a:gd name="T89" fmla="*/ 226 h 2891"/>
                  <a:gd name="T90" fmla="*/ 1219 w 2807"/>
                  <a:gd name="T91" fmla="*/ 0 h 2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07" h="2891">
                    <a:moveTo>
                      <a:pt x="1219" y="0"/>
                    </a:moveTo>
                    <a:lnTo>
                      <a:pt x="1134" y="56"/>
                    </a:lnTo>
                    <a:lnTo>
                      <a:pt x="1134" y="141"/>
                    </a:lnTo>
                    <a:lnTo>
                      <a:pt x="964" y="141"/>
                    </a:lnTo>
                    <a:lnTo>
                      <a:pt x="964" y="198"/>
                    </a:lnTo>
                    <a:lnTo>
                      <a:pt x="992" y="226"/>
                    </a:lnTo>
                    <a:lnTo>
                      <a:pt x="964" y="283"/>
                    </a:lnTo>
                    <a:lnTo>
                      <a:pt x="1077" y="312"/>
                    </a:lnTo>
                    <a:lnTo>
                      <a:pt x="1162" y="397"/>
                    </a:lnTo>
                    <a:lnTo>
                      <a:pt x="1106" y="453"/>
                    </a:lnTo>
                    <a:lnTo>
                      <a:pt x="1191" y="595"/>
                    </a:lnTo>
                    <a:lnTo>
                      <a:pt x="1191" y="680"/>
                    </a:lnTo>
                    <a:lnTo>
                      <a:pt x="1049" y="822"/>
                    </a:lnTo>
                    <a:lnTo>
                      <a:pt x="992" y="822"/>
                    </a:lnTo>
                    <a:lnTo>
                      <a:pt x="879" y="879"/>
                    </a:lnTo>
                    <a:lnTo>
                      <a:pt x="822" y="850"/>
                    </a:lnTo>
                    <a:lnTo>
                      <a:pt x="766" y="907"/>
                    </a:lnTo>
                    <a:lnTo>
                      <a:pt x="680" y="822"/>
                    </a:lnTo>
                    <a:lnTo>
                      <a:pt x="595" y="850"/>
                    </a:lnTo>
                    <a:lnTo>
                      <a:pt x="510" y="850"/>
                    </a:lnTo>
                    <a:lnTo>
                      <a:pt x="454" y="935"/>
                    </a:lnTo>
                    <a:lnTo>
                      <a:pt x="340" y="964"/>
                    </a:lnTo>
                    <a:lnTo>
                      <a:pt x="312" y="1049"/>
                    </a:lnTo>
                    <a:lnTo>
                      <a:pt x="369" y="1077"/>
                    </a:lnTo>
                    <a:lnTo>
                      <a:pt x="312" y="1162"/>
                    </a:lnTo>
                    <a:lnTo>
                      <a:pt x="397" y="1190"/>
                    </a:lnTo>
                    <a:lnTo>
                      <a:pt x="369" y="1219"/>
                    </a:lnTo>
                    <a:lnTo>
                      <a:pt x="397" y="1275"/>
                    </a:lnTo>
                    <a:lnTo>
                      <a:pt x="454" y="1304"/>
                    </a:lnTo>
                    <a:lnTo>
                      <a:pt x="510" y="1275"/>
                    </a:lnTo>
                    <a:lnTo>
                      <a:pt x="539" y="1304"/>
                    </a:lnTo>
                    <a:lnTo>
                      <a:pt x="510" y="1389"/>
                    </a:lnTo>
                    <a:lnTo>
                      <a:pt x="595" y="1389"/>
                    </a:lnTo>
                    <a:lnTo>
                      <a:pt x="624" y="1445"/>
                    </a:lnTo>
                    <a:lnTo>
                      <a:pt x="737" y="1474"/>
                    </a:lnTo>
                    <a:lnTo>
                      <a:pt x="709" y="1587"/>
                    </a:lnTo>
                    <a:lnTo>
                      <a:pt x="652" y="1559"/>
                    </a:lnTo>
                    <a:lnTo>
                      <a:pt x="539" y="1559"/>
                    </a:lnTo>
                    <a:lnTo>
                      <a:pt x="454" y="1587"/>
                    </a:lnTo>
                    <a:lnTo>
                      <a:pt x="397" y="1616"/>
                    </a:lnTo>
                    <a:lnTo>
                      <a:pt x="369" y="1559"/>
                    </a:lnTo>
                    <a:lnTo>
                      <a:pt x="284" y="1587"/>
                    </a:lnTo>
                    <a:lnTo>
                      <a:pt x="113" y="1786"/>
                    </a:lnTo>
                    <a:lnTo>
                      <a:pt x="57" y="1786"/>
                    </a:lnTo>
                    <a:lnTo>
                      <a:pt x="85" y="1842"/>
                    </a:lnTo>
                    <a:lnTo>
                      <a:pt x="57" y="2098"/>
                    </a:lnTo>
                    <a:lnTo>
                      <a:pt x="0" y="2154"/>
                    </a:lnTo>
                    <a:lnTo>
                      <a:pt x="28" y="2183"/>
                    </a:lnTo>
                    <a:lnTo>
                      <a:pt x="142" y="2268"/>
                    </a:lnTo>
                    <a:lnTo>
                      <a:pt x="57" y="2268"/>
                    </a:lnTo>
                    <a:lnTo>
                      <a:pt x="57" y="2324"/>
                    </a:lnTo>
                    <a:lnTo>
                      <a:pt x="142" y="2324"/>
                    </a:lnTo>
                    <a:lnTo>
                      <a:pt x="199" y="2324"/>
                    </a:lnTo>
                    <a:lnTo>
                      <a:pt x="312" y="2438"/>
                    </a:lnTo>
                    <a:lnTo>
                      <a:pt x="255" y="2551"/>
                    </a:lnTo>
                    <a:lnTo>
                      <a:pt x="255" y="2608"/>
                    </a:lnTo>
                    <a:lnTo>
                      <a:pt x="340" y="2636"/>
                    </a:lnTo>
                    <a:lnTo>
                      <a:pt x="369" y="2494"/>
                    </a:lnTo>
                    <a:lnTo>
                      <a:pt x="567" y="2353"/>
                    </a:lnTo>
                    <a:lnTo>
                      <a:pt x="567" y="2239"/>
                    </a:lnTo>
                    <a:lnTo>
                      <a:pt x="709" y="2183"/>
                    </a:lnTo>
                    <a:lnTo>
                      <a:pt x="766" y="2041"/>
                    </a:lnTo>
                    <a:lnTo>
                      <a:pt x="851" y="2183"/>
                    </a:lnTo>
                    <a:lnTo>
                      <a:pt x="794" y="2324"/>
                    </a:lnTo>
                    <a:lnTo>
                      <a:pt x="851" y="2494"/>
                    </a:lnTo>
                    <a:lnTo>
                      <a:pt x="907" y="2523"/>
                    </a:lnTo>
                    <a:lnTo>
                      <a:pt x="964" y="2494"/>
                    </a:lnTo>
                    <a:lnTo>
                      <a:pt x="992" y="2523"/>
                    </a:lnTo>
                    <a:lnTo>
                      <a:pt x="1049" y="2494"/>
                    </a:lnTo>
                    <a:lnTo>
                      <a:pt x="1049" y="2579"/>
                    </a:lnTo>
                    <a:lnTo>
                      <a:pt x="1191" y="2608"/>
                    </a:lnTo>
                    <a:lnTo>
                      <a:pt x="1247" y="2693"/>
                    </a:lnTo>
                    <a:lnTo>
                      <a:pt x="1219" y="2806"/>
                    </a:lnTo>
                    <a:lnTo>
                      <a:pt x="1418" y="2806"/>
                    </a:lnTo>
                    <a:lnTo>
                      <a:pt x="1503" y="2891"/>
                    </a:lnTo>
                    <a:lnTo>
                      <a:pt x="1644" y="2835"/>
                    </a:lnTo>
                    <a:lnTo>
                      <a:pt x="1673" y="2891"/>
                    </a:lnTo>
                    <a:lnTo>
                      <a:pt x="1786" y="2863"/>
                    </a:lnTo>
                    <a:lnTo>
                      <a:pt x="1814" y="2806"/>
                    </a:lnTo>
                    <a:lnTo>
                      <a:pt x="1786" y="2778"/>
                    </a:lnTo>
                    <a:lnTo>
                      <a:pt x="1814" y="2693"/>
                    </a:lnTo>
                    <a:lnTo>
                      <a:pt x="1786" y="2636"/>
                    </a:lnTo>
                    <a:lnTo>
                      <a:pt x="1814" y="2579"/>
                    </a:lnTo>
                    <a:lnTo>
                      <a:pt x="1928" y="2608"/>
                    </a:lnTo>
                    <a:lnTo>
                      <a:pt x="1985" y="2494"/>
                    </a:lnTo>
                    <a:lnTo>
                      <a:pt x="1985" y="2409"/>
                    </a:lnTo>
                    <a:lnTo>
                      <a:pt x="2041" y="2409"/>
                    </a:lnTo>
                    <a:lnTo>
                      <a:pt x="2126" y="2438"/>
                    </a:lnTo>
                    <a:lnTo>
                      <a:pt x="2155" y="2381"/>
                    </a:lnTo>
                    <a:lnTo>
                      <a:pt x="2155" y="2324"/>
                    </a:lnTo>
                    <a:lnTo>
                      <a:pt x="2211" y="2324"/>
                    </a:lnTo>
                    <a:lnTo>
                      <a:pt x="2268" y="2239"/>
                    </a:lnTo>
                    <a:lnTo>
                      <a:pt x="2325" y="2268"/>
                    </a:lnTo>
                    <a:lnTo>
                      <a:pt x="2325" y="2211"/>
                    </a:lnTo>
                    <a:lnTo>
                      <a:pt x="2381" y="2183"/>
                    </a:lnTo>
                    <a:lnTo>
                      <a:pt x="2381" y="2126"/>
                    </a:lnTo>
                    <a:lnTo>
                      <a:pt x="2466" y="2069"/>
                    </a:lnTo>
                    <a:lnTo>
                      <a:pt x="2466" y="2012"/>
                    </a:lnTo>
                    <a:lnTo>
                      <a:pt x="2552" y="2069"/>
                    </a:lnTo>
                    <a:lnTo>
                      <a:pt x="2552" y="2012"/>
                    </a:lnTo>
                    <a:lnTo>
                      <a:pt x="2722" y="1956"/>
                    </a:lnTo>
                    <a:lnTo>
                      <a:pt x="2807" y="1757"/>
                    </a:lnTo>
                    <a:lnTo>
                      <a:pt x="2722" y="1672"/>
                    </a:lnTo>
                    <a:lnTo>
                      <a:pt x="2722" y="1616"/>
                    </a:lnTo>
                    <a:lnTo>
                      <a:pt x="2665" y="1587"/>
                    </a:lnTo>
                    <a:lnTo>
                      <a:pt x="2580" y="1502"/>
                    </a:lnTo>
                    <a:lnTo>
                      <a:pt x="2608" y="1360"/>
                    </a:lnTo>
                    <a:lnTo>
                      <a:pt x="2665" y="1417"/>
                    </a:lnTo>
                    <a:lnTo>
                      <a:pt x="2665" y="1304"/>
                    </a:lnTo>
                    <a:lnTo>
                      <a:pt x="2693" y="1275"/>
                    </a:lnTo>
                    <a:lnTo>
                      <a:pt x="2637" y="1162"/>
                    </a:lnTo>
                    <a:lnTo>
                      <a:pt x="2381" y="1247"/>
                    </a:lnTo>
                    <a:lnTo>
                      <a:pt x="2211" y="1134"/>
                    </a:lnTo>
                    <a:lnTo>
                      <a:pt x="1985" y="1134"/>
                    </a:lnTo>
                    <a:lnTo>
                      <a:pt x="1928" y="1162"/>
                    </a:lnTo>
                    <a:lnTo>
                      <a:pt x="1843" y="1162"/>
                    </a:lnTo>
                    <a:lnTo>
                      <a:pt x="1843" y="1247"/>
                    </a:lnTo>
                    <a:lnTo>
                      <a:pt x="1758" y="1304"/>
                    </a:lnTo>
                    <a:lnTo>
                      <a:pt x="1588" y="1332"/>
                    </a:lnTo>
                    <a:lnTo>
                      <a:pt x="1644" y="1247"/>
                    </a:lnTo>
                    <a:lnTo>
                      <a:pt x="1644" y="1162"/>
                    </a:lnTo>
                    <a:lnTo>
                      <a:pt x="1559" y="1162"/>
                    </a:lnTo>
                    <a:lnTo>
                      <a:pt x="1503" y="1105"/>
                    </a:lnTo>
                    <a:lnTo>
                      <a:pt x="1559" y="1049"/>
                    </a:lnTo>
                    <a:lnTo>
                      <a:pt x="1559" y="907"/>
                    </a:lnTo>
                    <a:lnTo>
                      <a:pt x="1616" y="879"/>
                    </a:lnTo>
                    <a:lnTo>
                      <a:pt x="1588" y="793"/>
                    </a:lnTo>
                    <a:lnTo>
                      <a:pt x="1673" y="793"/>
                    </a:lnTo>
                    <a:lnTo>
                      <a:pt x="1701" y="652"/>
                    </a:lnTo>
                    <a:lnTo>
                      <a:pt x="1701" y="510"/>
                    </a:lnTo>
                    <a:lnTo>
                      <a:pt x="1673" y="482"/>
                    </a:lnTo>
                    <a:lnTo>
                      <a:pt x="1616" y="397"/>
                    </a:lnTo>
                    <a:lnTo>
                      <a:pt x="1503" y="368"/>
                    </a:lnTo>
                    <a:lnTo>
                      <a:pt x="1474" y="340"/>
                    </a:lnTo>
                    <a:lnTo>
                      <a:pt x="1474" y="226"/>
                    </a:lnTo>
                    <a:lnTo>
                      <a:pt x="1418" y="85"/>
                    </a:lnTo>
                    <a:lnTo>
                      <a:pt x="1247" y="28"/>
                    </a:lnTo>
                    <a:lnTo>
                      <a:pt x="121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2315" y="4911"/>
                <a:ext cx="652" cy="709"/>
              </a:xfrm>
              <a:custGeom>
                <a:avLst/>
                <a:gdLst>
                  <a:gd name="T0" fmla="*/ 0 w 652"/>
                  <a:gd name="T1" fmla="*/ 595 h 709"/>
                  <a:gd name="T2" fmla="*/ 85 w 652"/>
                  <a:gd name="T3" fmla="*/ 652 h 709"/>
                  <a:gd name="T4" fmla="*/ 114 w 652"/>
                  <a:gd name="T5" fmla="*/ 567 h 709"/>
                  <a:gd name="T6" fmla="*/ 227 w 652"/>
                  <a:gd name="T7" fmla="*/ 680 h 709"/>
                  <a:gd name="T8" fmla="*/ 369 w 652"/>
                  <a:gd name="T9" fmla="*/ 652 h 709"/>
                  <a:gd name="T10" fmla="*/ 454 w 652"/>
                  <a:gd name="T11" fmla="*/ 709 h 709"/>
                  <a:gd name="T12" fmla="*/ 596 w 652"/>
                  <a:gd name="T13" fmla="*/ 680 h 709"/>
                  <a:gd name="T14" fmla="*/ 567 w 652"/>
                  <a:gd name="T15" fmla="*/ 595 h 709"/>
                  <a:gd name="T16" fmla="*/ 652 w 652"/>
                  <a:gd name="T17" fmla="*/ 482 h 709"/>
                  <a:gd name="T18" fmla="*/ 624 w 652"/>
                  <a:gd name="T19" fmla="*/ 453 h 709"/>
                  <a:gd name="T20" fmla="*/ 567 w 652"/>
                  <a:gd name="T21" fmla="*/ 482 h 709"/>
                  <a:gd name="T22" fmla="*/ 511 w 652"/>
                  <a:gd name="T23" fmla="*/ 453 h 709"/>
                  <a:gd name="T24" fmla="*/ 454 w 652"/>
                  <a:gd name="T25" fmla="*/ 283 h 709"/>
                  <a:gd name="T26" fmla="*/ 511 w 652"/>
                  <a:gd name="T27" fmla="*/ 142 h 709"/>
                  <a:gd name="T28" fmla="*/ 426 w 652"/>
                  <a:gd name="T29" fmla="*/ 0 h 709"/>
                  <a:gd name="T30" fmla="*/ 369 w 652"/>
                  <a:gd name="T31" fmla="*/ 142 h 709"/>
                  <a:gd name="T32" fmla="*/ 227 w 652"/>
                  <a:gd name="T33" fmla="*/ 198 h 709"/>
                  <a:gd name="T34" fmla="*/ 227 w 652"/>
                  <a:gd name="T35" fmla="*/ 312 h 709"/>
                  <a:gd name="T36" fmla="*/ 29 w 652"/>
                  <a:gd name="T37" fmla="*/ 453 h 709"/>
                  <a:gd name="T38" fmla="*/ 0 w 652"/>
                  <a:gd name="T39" fmla="*/ 595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2" h="709">
                    <a:moveTo>
                      <a:pt x="0" y="595"/>
                    </a:moveTo>
                    <a:lnTo>
                      <a:pt x="85" y="652"/>
                    </a:lnTo>
                    <a:lnTo>
                      <a:pt x="114" y="567"/>
                    </a:lnTo>
                    <a:lnTo>
                      <a:pt x="227" y="680"/>
                    </a:lnTo>
                    <a:lnTo>
                      <a:pt x="369" y="652"/>
                    </a:lnTo>
                    <a:lnTo>
                      <a:pt x="454" y="709"/>
                    </a:lnTo>
                    <a:lnTo>
                      <a:pt x="596" y="680"/>
                    </a:lnTo>
                    <a:lnTo>
                      <a:pt x="567" y="595"/>
                    </a:lnTo>
                    <a:lnTo>
                      <a:pt x="652" y="482"/>
                    </a:lnTo>
                    <a:lnTo>
                      <a:pt x="624" y="453"/>
                    </a:lnTo>
                    <a:lnTo>
                      <a:pt x="567" y="482"/>
                    </a:lnTo>
                    <a:lnTo>
                      <a:pt x="511" y="453"/>
                    </a:lnTo>
                    <a:lnTo>
                      <a:pt x="454" y="283"/>
                    </a:lnTo>
                    <a:lnTo>
                      <a:pt x="511" y="142"/>
                    </a:lnTo>
                    <a:lnTo>
                      <a:pt x="426" y="0"/>
                    </a:lnTo>
                    <a:lnTo>
                      <a:pt x="369" y="142"/>
                    </a:lnTo>
                    <a:lnTo>
                      <a:pt x="227" y="198"/>
                    </a:lnTo>
                    <a:lnTo>
                      <a:pt x="227" y="312"/>
                    </a:lnTo>
                    <a:lnTo>
                      <a:pt x="29" y="453"/>
                    </a:lnTo>
                    <a:lnTo>
                      <a:pt x="0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1947" y="5364"/>
                <a:ext cx="1927" cy="1078"/>
              </a:xfrm>
              <a:custGeom>
                <a:avLst/>
                <a:gdLst>
                  <a:gd name="T0" fmla="*/ 1842 w 1927"/>
                  <a:gd name="T1" fmla="*/ 312 h 1078"/>
                  <a:gd name="T2" fmla="*/ 1814 w 1927"/>
                  <a:gd name="T3" fmla="*/ 369 h 1078"/>
                  <a:gd name="T4" fmla="*/ 1701 w 1927"/>
                  <a:gd name="T5" fmla="*/ 397 h 1078"/>
                  <a:gd name="T6" fmla="*/ 1672 w 1927"/>
                  <a:gd name="T7" fmla="*/ 341 h 1078"/>
                  <a:gd name="T8" fmla="*/ 1531 w 1927"/>
                  <a:gd name="T9" fmla="*/ 397 h 1078"/>
                  <a:gd name="T10" fmla="*/ 1446 w 1927"/>
                  <a:gd name="T11" fmla="*/ 312 h 1078"/>
                  <a:gd name="T12" fmla="*/ 1247 w 1927"/>
                  <a:gd name="T13" fmla="*/ 312 h 1078"/>
                  <a:gd name="T14" fmla="*/ 1275 w 1927"/>
                  <a:gd name="T15" fmla="*/ 199 h 1078"/>
                  <a:gd name="T16" fmla="*/ 1219 w 1927"/>
                  <a:gd name="T17" fmla="*/ 114 h 1078"/>
                  <a:gd name="T18" fmla="*/ 1077 w 1927"/>
                  <a:gd name="T19" fmla="*/ 85 h 1078"/>
                  <a:gd name="T20" fmla="*/ 1077 w 1927"/>
                  <a:gd name="T21" fmla="*/ 0 h 1078"/>
                  <a:gd name="T22" fmla="*/ 1020 w 1927"/>
                  <a:gd name="T23" fmla="*/ 29 h 1078"/>
                  <a:gd name="T24" fmla="*/ 935 w 1927"/>
                  <a:gd name="T25" fmla="*/ 142 h 1078"/>
                  <a:gd name="T26" fmla="*/ 964 w 1927"/>
                  <a:gd name="T27" fmla="*/ 227 h 1078"/>
                  <a:gd name="T28" fmla="*/ 822 w 1927"/>
                  <a:gd name="T29" fmla="*/ 256 h 1078"/>
                  <a:gd name="T30" fmla="*/ 737 w 1927"/>
                  <a:gd name="T31" fmla="*/ 199 h 1078"/>
                  <a:gd name="T32" fmla="*/ 595 w 1927"/>
                  <a:gd name="T33" fmla="*/ 227 h 1078"/>
                  <a:gd name="T34" fmla="*/ 482 w 1927"/>
                  <a:gd name="T35" fmla="*/ 114 h 1078"/>
                  <a:gd name="T36" fmla="*/ 453 w 1927"/>
                  <a:gd name="T37" fmla="*/ 199 h 1078"/>
                  <a:gd name="T38" fmla="*/ 368 w 1927"/>
                  <a:gd name="T39" fmla="*/ 142 h 1078"/>
                  <a:gd name="T40" fmla="*/ 283 w 1927"/>
                  <a:gd name="T41" fmla="*/ 114 h 1078"/>
                  <a:gd name="T42" fmla="*/ 283 w 1927"/>
                  <a:gd name="T43" fmla="*/ 57 h 1078"/>
                  <a:gd name="T44" fmla="*/ 170 w 1927"/>
                  <a:gd name="T45" fmla="*/ 142 h 1078"/>
                  <a:gd name="T46" fmla="*/ 170 w 1927"/>
                  <a:gd name="T47" fmla="*/ 85 h 1078"/>
                  <a:gd name="T48" fmla="*/ 0 w 1927"/>
                  <a:gd name="T49" fmla="*/ 57 h 1078"/>
                  <a:gd name="T50" fmla="*/ 56 w 1927"/>
                  <a:gd name="T51" fmla="*/ 171 h 1078"/>
                  <a:gd name="T52" fmla="*/ 0 w 1927"/>
                  <a:gd name="T53" fmla="*/ 199 h 1078"/>
                  <a:gd name="T54" fmla="*/ 0 w 1927"/>
                  <a:gd name="T55" fmla="*/ 256 h 1078"/>
                  <a:gd name="T56" fmla="*/ 141 w 1927"/>
                  <a:gd name="T57" fmla="*/ 369 h 1078"/>
                  <a:gd name="T58" fmla="*/ 283 w 1927"/>
                  <a:gd name="T59" fmla="*/ 369 h 1078"/>
                  <a:gd name="T60" fmla="*/ 340 w 1927"/>
                  <a:gd name="T61" fmla="*/ 426 h 1078"/>
                  <a:gd name="T62" fmla="*/ 312 w 1927"/>
                  <a:gd name="T63" fmla="*/ 511 h 1078"/>
                  <a:gd name="T64" fmla="*/ 340 w 1927"/>
                  <a:gd name="T65" fmla="*/ 539 h 1078"/>
                  <a:gd name="T66" fmla="*/ 340 w 1927"/>
                  <a:gd name="T67" fmla="*/ 596 h 1078"/>
                  <a:gd name="T68" fmla="*/ 368 w 1927"/>
                  <a:gd name="T69" fmla="*/ 596 h 1078"/>
                  <a:gd name="T70" fmla="*/ 312 w 1927"/>
                  <a:gd name="T71" fmla="*/ 738 h 1078"/>
                  <a:gd name="T72" fmla="*/ 453 w 1927"/>
                  <a:gd name="T73" fmla="*/ 908 h 1078"/>
                  <a:gd name="T74" fmla="*/ 510 w 1927"/>
                  <a:gd name="T75" fmla="*/ 908 h 1078"/>
                  <a:gd name="T76" fmla="*/ 623 w 1927"/>
                  <a:gd name="T77" fmla="*/ 964 h 1078"/>
                  <a:gd name="T78" fmla="*/ 652 w 1927"/>
                  <a:gd name="T79" fmla="*/ 1049 h 1078"/>
                  <a:gd name="T80" fmla="*/ 737 w 1927"/>
                  <a:gd name="T81" fmla="*/ 1078 h 1078"/>
                  <a:gd name="T82" fmla="*/ 794 w 1927"/>
                  <a:gd name="T83" fmla="*/ 993 h 1078"/>
                  <a:gd name="T84" fmla="*/ 794 w 1927"/>
                  <a:gd name="T85" fmla="*/ 908 h 1078"/>
                  <a:gd name="T86" fmla="*/ 907 w 1927"/>
                  <a:gd name="T87" fmla="*/ 851 h 1078"/>
                  <a:gd name="T88" fmla="*/ 879 w 1927"/>
                  <a:gd name="T89" fmla="*/ 709 h 1078"/>
                  <a:gd name="T90" fmla="*/ 992 w 1927"/>
                  <a:gd name="T91" fmla="*/ 624 h 1078"/>
                  <a:gd name="T92" fmla="*/ 1134 w 1927"/>
                  <a:gd name="T93" fmla="*/ 652 h 1078"/>
                  <a:gd name="T94" fmla="*/ 1162 w 1927"/>
                  <a:gd name="T95" fmla="*/ 596 h 1078"/>
                  <a:gd name="T96" fmla="*/ 1105 w 1927"/>
                  <a:gd name="T97" fmla="*/ 596 h 1078"/>
                  <a:gd name="T98" fmla="*/ 1105 w 1927"/>
                  <a:gd name="T99" fmla="*/ 567 h 1078"/>
                  <a:gd name="T100" fmla="*/ 1190 w 1927"/>
                  <a:gd name="T101" fmla="*/ 511 h 1078"/>
                  <a:gd name="T102" fmla="*/ 1190 w 1927"/>
                  <a:gd name="T103" fmla="*/ 482 h 1078"/>
                  <a:gd name="T104" fmla="*/ 1360 w 1927"/>
                  <a:gd name="T105" fmla="*/ 482 h 1078"/>
                  <a:gd name="T106" fmla="*/ 1502 w 1927"/>
                  <a:gd name="T107" fmla="*/ 539 h 1078"/>
                  <a:gd name="T108" fmla="*/ 1559 w 1927"/>
                  <a:gd name="T109" fmla="*/ 482 h 1078"/>
                  <a:gd name="T110" fmla="*/ 1616 w 1927"/>
                  <a:gd name="T111" fmla="*/ 482 h 1078"/>
                  <a:gd name="T112" fmla="*/ 1644 w 1927"/>
                  <a:gd name="T113" fmla="*/ 596 h 1078"/>
                  <a:gd name="T114" fmla="*/ 1672 w 1927"/>
                  <a:gd name="T115" fmla="*/ 539 h 1078"/>
                  <a:gd name="T116" fmla="*/ 1786 w 1927"/>
                  <a:gd name="T117" fmla="*/ 567 h 1078"/>
                  <a:gd name="T118" fmla="*/ 1757 w 1927"/>
                  <a:gd name="T119" fmla="*/ 511 h 1078"/>
                  <a:gd name="T120" fmla="*/ 1871 w 1927"/>
                  <a:gd name="T121" fmla="*/ 426 h 1078"/>
                  <a:gd name="T122" fmla="*/ 1927 w 1927"/>
                  <a:gd name="T123" fmla="*/ 341 h 1078"/>
                  <a:gd name="T124" fmla="*/ 1842 w 1927"/>
                  <a:gd name="T125" fmla="*/ 312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27" h="1078">
                    <a:moveTo>
                      <a:pt x="1842" y="312"/>
                    </a:moveTo>
                    <a:lnTo>
                      <a:pt x="1814" y="369"/>
                    </a:lnTo>
                    <a:lnTo>
                      <a:pt x="1701" y="397"/>
                    </a:lnTo>
                    <a:lnTo>
                      <a:pt x="1672" y="341"/>
                    </a:lnTo>
                    <a:lnTo>
                      <a:pt x="1531" y="397"/>
                    </a:lnTo>
                    <a:lnTo>
                      <a:pt x="1446" y="312"/>
                    </a:lnTo>
                    <a:lnTo>
                      <a:pt x="1247" y="312"/>
                    </a:lnTo>
                    <a:lnTo>
                      <a:pt x="1275" y="199"/>
                    </a:lnTo>
                    <a:lnTo>
                      <a:pt x="1219" y="114"/>
                    </a:lnTo>
                    <a:lnTo>
                      <a:pt x="1077" y="85"/>
                    </a:lnTo>
                    <a:lnTo>
                      <a:pt x="1077" y="0"/>
                    </a:lnTo>
                    <a:lnTo>
                      <a:pt x="1020" y="29"/>
                    </a:lnTo>
                    <a:lnTo>
                      <a:pt x="935" y="142"/>
                    </a:lnTo>
                    <a:lnTo>
                      <a:pt x="964" y="227"/>
                    </a:lnTo>
                    <a:lnTo>
                      <a:pt x="822" y="256"/>
                    </a:lnTo>
                    <a:lnTo>
                      <a:pt x="737" y="199"/>
                    </a:lnTo>
                    <a:lnTo>
                      <a:pt x="595" y="227"/>
                    </a:lnTo>
                    <a:lnTo>
                      <a:pt x="482" y="114"/>
                    </a:lnTo>
                    <a:lnTo>
                      <a:pt x="453" y="199"/>
                    </a:lnTo>
                    <a:lnTo>
                      <a:pt x="368" y="142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170" y="142"/>
                    </a:lnTo>
                    <a:lnTo>
                      <a:pt x="170" y="85"/>
                    </a:lnTo>
                    <a:lnTo>
                      <a:pt x="0" y="57"/>
                    </a:lnTo>
                    <a:lnTo>
                      <a:pt x="56" y="171"/>
                    </a:lnTo>
                    <a:lnTo>
                      <a:pt x="0" y="199"/>
                    </a:lnTo>
                    <a:lnTo>
                      <a:pt x="0" y="256"/>
                    </a:lnTo>
                    <a:lnTo>
                      <a:pt x="141" y="369"/>
                    </a:lnTo>
                    <a:lnTo>
                      <a:pt x="283" y="369"/>
                    </a:lnTo>
                    <a:lnTo>
                      <a:pt x="340" y="426"/>
                    </a:lnTo>
                    <a:lnTo>
                      <a:pt x="312" y="511"/>
                    </a:lnTo>
                    <a:lnTo>
                      <a:pt x="340" y="539"/>
                    </a:lnTo>
                    <a:lnTo>
                      <a:pt x="340" y="596"/>
                    </a:lnTo>
                    <a:lnTo>
                      <a:pt x="368" y="596"/>
                    </a:lnTo>
                    <a:lnTo>
                      <a:pt x="312" y="738"/>
                    </a:lnTo>
                    <a:lnTo>
                      <a:pt x="453" y="908"/>
                    </a:lnTo>
                    <a:lnTo>
                      <a:pt x="510" y="908"/>
                    </a:lnTo>
                    <a:lnTo>
                      <a:pt x="623" y="964"/>
                    </a:lnTo>
                    <a:lnTo>
                      <a:pt x="652" y="1049"/>
                    </a:lnTo>
                    <a:lnTo>
                      <a:pt x="737" y="1078"/>
                    </a:lnTo>
                    <a:lnTo>
                      <a:pt x="794" y="993"/>
                    </a:lnTo>
                    <a:lnTo>
                      <a:pt x="794" y="908"/>
                    </a:lnTo>
                    <a:lnTo>
                      <a:pt x="907" y="851"/>
                    </a:lnTo>
                    <a:lnTo>
                      <a:pt x="879" y="709"/>
                    </a:lnTo>
                    <a:lnTo>
                      <a:pt x="992" y="624"/>
                    </a:lnTo>
                    <a:lnTo>
                      <a:pt x="1134" y="652"/>
                    </a:lnTo>
                    <a:lnTo>
                      <a:pt x="1162" y="596"/>
                    </a:lnTo>
                    <a:lnTo>
                      <a:pt x="1105" y="596"/>
                    </a:lnTo>
                    <a:lnTo>
                      <a:pt x="1105" y="567"/>
                    </a:lnTo>
                    <a:lnTo>
                      <a:pt x="1190" y="511"/>
                    </a:lnTo>
                    <a:lnTo>
                      <a:pt x="1190" y="482"/>
                    </a:lnTo>
                    <a:lnTo>
                      <a:pt x="1360" y="482"/>
                    </a:lnTo>
                    <a:lnTo>
                      <a:pt x="1502" y="539"/>
                    </a:lnTo>
                    <a:lnTo>
                      <a:pt x="1559" y="482"/>
                    </a:lnTo>
                    <a:lnTo>
                      <a:pt x="1616" y="482"/>
                    </a:lnTo>
                    <a:lnTo>
                      <a:pt x="1644" y="596"/>
                    </a:lnTo>
                    <a:lnTo>
                      <a:pt x="1672" y="539"/>
                    </a:lnTo>
                    <a:lnTo>
                      <a:pt x="1786" y="567"/>
                    </a:lnTo>
                    <a:lnTo>
                      <a:pt x="1757" y="511"/>
                    </a:lnTo>
                    <a:lnTo>
                      <a:pt x="1871" y="426"/>
                    </a:lnTo>
                    <a:lnTo>
                      <a:pt x="1927" y="341"/>
                    </a:lnTo>
                    <a:lnTo>
                      <a:pt x="1842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2684" y="5846"/>
                <a:ext cx="1162" cy="936"/>
              </a:xfrm>
              <a:custGeom>
                <a:avLst/>
                <a:gdLst>
                  <a:gd name="T0" fmla="*/ 1049 w 1162"/>
                  <a:gd name="T1" fmla="*/ 85 h 936"/>
                  <a:gd name="T2" fmla="*/ 935 w 1162"/>
                  <a:gd name="T3" fmla="*/ 57 h 936"/>
                  <a:gd name="T4" fmla="*/ 907 w 1162"/>
                  <a:gd name="T5" fmla="*/ 114 h 936"/>
                  <a:gd name="T6" fmla="*/ 879 w 1162"/>
                  <a:gd name="T7" fmla="*/ 0 h 936"/>
                  <a:gd name="T8" fmla="*/ 822 w 1162"/>
                  <a:gd name="T9" fmla="*/ 0 h 936"/>
                  <a:gd name="T10" fmla="*/ 765 w 1162"/>
                  <a:gd name="T11" fmla="*/ 57 h 936"/>
                  <a:gd name="T12" fmla="*/ 623 w 1162"/>
                  <a:gd name="T13" fmla="*/ 0 h 936"/>
                  <a:gd name="T14" fmla="*/ 453 w 1162"/>
                  <a:gd name="T15" fmla="*/ 0 h 936"/>
                  <a:gd name="T16" fmla="*/ 453 w 1162"/>
                  <a:gd name="T17" fmla="*/ 29 h 936"/>
                  <a:gd name="T18" fmla="*/ 368 w 1162"/>
                  <a:gd name="T19" fmla="*/ 85 h 936"/>
                  <a:gd name="T20" fmla="*/ 368 w 1162"/>
                  <a:gd name="T21" fmla="*/ 114 h 936"/>
                  <a:gd name="T22" fmla="*/ 425 w 1162"/>
                  <a:gd name="T23" fmla="*/ 114 h 936"/>
                  <a:gd name="T24" fmla="*/ 397 w 1162"/>
                  <a:gd name="T25" fmla="*/ 170 h 936"/>
                  <a:gd name="T26" fmla="*/ 255 w 1162"/>
                  <a:gd name="T27" fmla="*/ 142 h 936"/>
                  <a:gd name="T28" fmla="*/ 142 w 1162"/>
                  <a:gd name="T29" fmla="*/ 227 h 936"/>
                  <a:gd name="T30" fmla="*/ 170 w 1162"/>
                  <a:gd name="T31" fmla="*/ 369 h 936"/>
                  <a:gd name="T32" fmla="*/ 57 w 1162"/>
                  <a:gd name="T33" fmla="*/ 426 h 936"/>
                  <a:gd name="T34" fmla="*/ 57 w 1162"/>
                  <a:gd name="T35" fmla="*/ 511 h 936"/>
                  <a:gd name="T36" fmla="*/ 0 w 1162"/>
                  <a:gd name="T37" fmla="*/ 596 h 936"/>
                  <a:gd name="T38" fmla="*/ 28 w 1162"/>
                  <a:gd name="T39" fmla="*/ 596 h 936"/>
                  <a:gd name="T40" fmla="*/ 85 w 1162"/>
                  <a:gd name="T41" fmla="*/ 567 h 936"/>
                  <a:gd name="T42" fmla="*/ 113 w 1162"/>
                  <a:gd name="T43" fmla="*/ 624 h 936"/>
                  <a:gd name="T44" fmla="*/ 283 w 1162"/>
                  <a:gd name="T45" fmla="*/ 681 h 936"/>
                  <a:gd name="T46" fmla="*/ 312 w 1162"/>
                  <a:gd name="T47" fmla="*/ 737 h 936"/>
                  <a:gd name="T48" fmla="*/ 453 w 1162"/>
                  <a:gd name="T49" fmla="*/ 823 h 936"/>
                  <a:gd name="T50" fmla="*/ 623 w 1162"/>
                  <a:gd name="T51" fmla="*/ 823 h 936"/>
                  <a:gd name="T52" fmla="*/ 623 w 1162"/>
                  <a:gd name="T53" fmla="*/ 851 h 936"/>
                  <a:gd name="T54" fmla="*/ 680 w 1162"/>
                  <a:gd name="T55" fmla="*/ 851 h 936"/>
                  <a:gd name="T56" fmla="*/ 737 w 1162"/>
                  <a:gd name="T57" fmla="*/ 936 h 936"/>
                  <a:gd name="T58" fmla="*/ 765 w 1162"/>
                  <a:gd name="T59" fmla="*/ 879 h 936"/>
                  <a:gd name="T60" fmla="*/ 794 w 1162"/>
                  <a:gd name="T61" fmla="*/ 879 h 936"/>
                  <a:gd name="T62" fmla="*/ 850 w 1162"/>
                  <a:gd name="T63" fmla="*/ 851 h 936"/>
                  <a:gd name="T64" fmla="*/ 964 w 1162"/>
                  <a:gd name="T65" fmla="*/ 936 h 936"/>
                  <a:gd name="T66" fmla="*/ 964 w 1162"/>
                  <a:gd name="T67" fmla="*/ 879 h 936"/>
                  <a:gd name="T68" fmla="*/ 1020 w 1162"/>
                  <a:gd name="T69" fmla="*/ 879 h 936"/>
                  <a:gd name="T70" fmla="*/ 992 w 1162"/>
                  <a:gd name="T71" fmla="*/ 851 h 936"/>
                  <a:gd name="T72" fmla="*/ 1020 w 1162"/>
                  <a:gd name="T73" fmla="*/ 794 h 936"/>
                  <a:gd name="T74" fmla="*/ 907 w 1162"/>
                  <a:gd name="T75" fmla="*/ 709 h 936"/>
                  <a:gd name="T76" fmla="*/ 992 w 1162"/>
                  <a:gd name="T77" fmla="*/ 652 h 936"/>
                  <a:gd name="T78" fmla="*/ 1020 w 1162"/>
                  <a:gd name="T79" fmla="*/ 539 h 936"/>
                  <a:gd name="T80" fmla="*/ 964 w 1162"/>
                  <a:gd name="T81" fmla="*/ 539 h 936"/>
                  <a:gd name="T82" fmla="*/ 935 w 1162"/>
                  <a:gd name="T83" fmla="*/ 511 h 936"/>
                  <a:gd name="T84" fmla="*/ 964 w 1162"/>
                  <a:gd name="T85" fmla="*/ 426 h 936"/>
                  <a:gd name="T86" fmla="*/ 992 w 1162"/>
                  <a:gd name="T87" fmla="*/ 369 h 936"/>
                  <a:gd name="T88" fmla="*/ 1134 w 1162"/>
                  <a:gd name="T89" fmla="*/ 397 h 936"/>
                  <a:gd name="T90" fmla="*/ 1105 w 1162"/>
                  <a:gd name="T91" fmla="*/ 284 h 936"/>
                  <a:gd name="T92" fmla="*/ 1162 w 1162"/>
                  <a:gd name="T93" fmla="*/ 256 h 936"/>
                  <a:gd name="T94" fmla="*/ 1077 w 1162"/>
                  <a:gd name="T95" fmla="*/ 142 h 936"/>
                  <a:gd name="T96" fmla="*/ 1049 w 1162"/>
                  <a:gd name="T97" fmla="*/ 85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62" h="936">
                    <a:moveTo>
                      <a:pt x="1049" y="85"/>
                    </a:moveTo>
                    <a:lnTo>
                      <a:pt x="935" y="57"/>
                    </a:lnTo>
                    <a:lnTo>
                      <a:pt x="907" y="114"/>
                    </a:lnTo>
                    <a:lnTo>
                      <a:pt x="879" y="0"/>
                    </a:lnTo>
                    <a:lnTo>
                      <a:pt x="822" y="0"/>
                    </a:lnTo>
                    <a:lnTo>
                      <a:pt x="765" y="57"/>
                    </a:lnTo>
                    <a:lnTo>
                      <a:pt x="623" y="0"/>
                    </a:lnTo>
                    <a:lnTo>
                      <a:pt x="453" y="0"/>
                    </a:lnTo>
                    <a:lnTo>
                      <a:pt x="453" y="29"/>
                    </a:lnTo>
                    <a:lnTo>
                      <a:pt x="368" y="85"/>
                    </a:lnTo>
                    <a:lnTo>
                      <a:pt x="368" y="114"/>
                    </a:lnTo>
                    <a:lnTo>
                      <a:pt x="425" y="114"/>
                    </a:lnTo>
                    <a:lnTo>
                      <a:pt x="397" y="170"/>
                    </a:lnTo>
                    <a:lnTo>
                      <a:pt x="255" y="142"/>
                    </a:lnTo>
                    <a:lnTo>
                      <a:pt x="142" y="227"/>
                    </a:lnTo>
                    <a:lnTo>
                      <a:pt x="170" y="369"/>
                    </a:lnTo>
                    <a:lnTo>
                      <a:pt x="57" y="426"/>
                    </a:lnTo>
                    <a:lnTo>
                      <a:pt x="57" y="511"/>
                    </a:lnTo>
                    <a:lnTo>
                      <a:pt x="0" y="596"/>
                    </a:lnTo>
                    <a:lnTo>
                      <a:pt x="28" y="596"/>
                    </a:lnTo>
                    <a:lnTo>
                      <a:pt x="85" y="567"/>
                    </a:lnTo>
                    <a:lnTo>
                      <a:pt x="113" y="624"/>
                    </a:lnTo>
                    <a:lnTo>
                      <a:pt x="283" y="681"/>
                    </a:lnTo>
                    <a:lnTo>
                      <a:pt x="312" y="737"/>
                    </a:lnTo>
                    <a:lnTo>
                      <a:pt x="453" y="823"/>
                    </a:lnTo>
                    <a:lnTo>
                      <a:pt x="623" y="823"/>
                    </a:lnTo>
                    <a:lnTo>
                      <a:pt x="623" y="851"/>
                    </a:lnTo>
                    <a:lnTo>
                      <a:pt x="680" y="851"/>
                    </a:lnTo>
                    <a:lnTo>
                      <a:pt x="737" y="936"/>
                    </a:lnTo>
                    <a:lnTo>
                      <a:pt x="765" y="879"/>
                    </a:lnTo>
                    <a:lnTo>
                      <a:pt x="794" y="879"/>
                    </a:lnTo>
                    <a:lnTo>
                      <a:pt x="850" y="851"/>
                    </a:lnTo>
                    <a:lnTo>
                      <a:pt x="964" y="936"/>
                    </a:lnTo>
                    <a:lnTo>
                      <a:pt x="964" y="879"/>
                    </a:lnTo>
                    <a:lnTo>
                      <a:pt x="1020" y="879"/>
                    </a:lnTo>
                    <a:lnTo>
                      <a:pt x="992" y="851"/>
                    </a:lnTo>
                    <a:lnTo>
                      <a:pt x="1020" y="794"/>
                    </a:lnTo>
                    <a:lnTo>
                      <a:pt x="907" y="709"/>
                    </a:lnTo>
                    <a:lnTo>
                      <a:pt x="992" y="652"/>
                    </a:lnTo>
                    <a:lnTo>
                      <a:pt x="1020" y="539"/>
                    </a:lnTo>
                    <a:lnTo>
                      <a:pt x="964" y="539"/>
                    </a:lnTo>
                    <a:lnTo>
                      <a:pt x="935" y="511"/>
                    </a:lnTo>
                    <a:lnTo>
                      <a:pt x="964" y="426"/>
                    </a:lnTo>
                    <a:lnTo>
                      <a:pt x="992" y="369"/>
                    </a:lnTo>
                    <a:lnTo>
                      <a:pt x="1134" y="397"/>
                    </a:lnTo>
                    <a:lnTo>
                      <a:pt x="1105" y="284"/>
                    </a:lnTo>
                    <a:lnTo>
                      <a:pt x="1162" y="256"/>
                    </a:lnTo>
                    <a:lnTo>
                      <a:pt x="1077" y="142"/>
                    </a:lnTo>
                    <a:lnTo>
                      <a:pt x="1049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4612" y="6867"/>
                <a:ext cx="368" cy="283"/>
              </a:xfrm>
              <a:custGeom>
                <a:avLst/>
                <a:gdLst>
                  <a:gd name="T0" fmla="*/ 56 w 368"/>
                  <a:gd name="T1" fmla="*/ 0 h 283"/>
                  <a:gd name="T2" fmla="*/ 0 w 368"/>
                  <a:gd name="T3" fmla="*/ 142 h 283"/>
                  <a:gd name="T4" fmla="*/ 141 w 368"/>
                  <a:gd name="T5" fmla="*/ 170 h 283"/>
                  <a:gd name="T6" fmla="*/ 56 w 368"/>
                  <a:gd name="T7" fmla="*/ 227 h 283"/>
                  <a:gd name="T8" fmla="*/ 85 w 368"/>
                  <a:gd name="T9" fmla="*/ 283 h 283"/>
                  <a:gd name="T10" fmla="*/ 141 w 368"/>
                  <a:gd name="T11" fmla="*/ 227 h 283"/>
                  <a:gd name="T12" fmla="*/ 198 w 368"/>
                  <a:gd name="T13" fmla="*/ 227 h 283"/>
                  <a:gd name="T14" fmla="*/ 311 w 368"/>
                  <a:gd name="T15" fmla="*/ 170 h 283"/>
                  <a:gd name="T16" fmla="*/ 368 w 368"/>
                  <a:gd name="T17" fmla="*/ 85 h 283"/>
                  <a:gd name="T18" fmla="*/ 255 w 368"/>
                  <a:gd name="T19" fmla="*/ 85 h 283"/>
                  <a:gd name="T20" fmla="*/ 170 w 368"/>
                  <a:gd name="T21" fmla="*/ 28 h 283"/>
                  <a:gd name="T22" fmla="*/ 113 w 368"/>
                  <a:gd name="T23" fmla="*/ 57 h 283"/>
                  <a:gd name="T24" fmla="*/ 56 w 368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8" h="283">
                    <a:moveTo>
                      <a:pt x="56" y="0"/>
                    </a:moveTo>
                    <a:lnTo>
                      <a:pt x="0" y="142"/>
                    </a:lnTo>
                    <a:lnTo>
                      <a:pt x="141" y="170"/>
                    </a:lnTo>
                    <a:lnTo>
                      <a:pt x="56" y="227"/>
                    </a:lnTo>
                    <a:lnTo>
                      <a:pt x="85" y="283"/>
                    </a:lnTo>
                    <a:lnTo>
                      <a:pt x="141" y="227"/>
                    </a:lnTo>
                    <a:lnTo>
                      <a:pt x="198" y="227"/>
                    </a:lnTo>
                    <a:lnTo>
                      <a:pt x="311" y="170"/>
                    </a:lnTo>
                    <a:lnTo>
                      <a:pt x="368" y="85"/>
                    </a:lnTo>
                    <a:lnTo>
                      <a:pt x="255" y="85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3591" y="6158"/>
                <a:ext cx="1588" cy="1078"/>
              </a:xfrm>
              <a:custGeom>
                <a:avLst/>
                <a:gdLst>
                  <a:gd name="T0" fmla="*/ 28 w 1588"/>
                  <a:gd name="T1" fmla="*/ 199 h 1078"/>
                  <a:gd name="T2" fmla="*/ 113 w 1588"/>
                  <a:gd name="T3" fmla="*/ 227 h 1078"/>
                  <a:gd name="T4" fmla="*/ 0 w 1588"/>
                  <a:gd name="T5" fmla="*/ 397 h 1078"/>
                  <a:gd name="T6" fmla="*/ 85 w 1588"/>
                  <a:gd name="T7" fmla="*/ 539 h 1078"/>
                  <a:gd name="T8" fmla="*/ 255 w 1588"/>
                  <a:gd name="T9" fmla="*/ 652 h 1078"/>
                  <a:gd name="T10" fmla="*/ 425 w 1588"/>
                  <a:gd name="T11" fmla="*/ 681 h 1078"/>
                  <a:gd name="T12" fmla="*/ 737 w 1588"/>
                  <a:gd name="T13" fmla="*/ 737 h 1078"/>
                  <a:gd name="T14" fmla="*/ 794 w 1588"/>
                  <a:gd name="T15" fmla="*/ 794 h 1078"/>
                  <a:gd name="T16" fmla="*/ 879 w 1588"/>
                  <a:gd name="T17" fmla="*/ 851 h 1078"/>
                  <a:gd name="T18" fmla="*/ 709 w 1588"/>
                  <a:gd name="T19" fmla="*/ 964 h 1078"/>
                  <a:gd name="T20" fmla="*/ 737 w 1588"/>
                  <a:gd name="T21" fmla="*/ 1021 h 1078"/>
                  <a:gd name="T22" fmla="*/ 822 w 1588"/>
                  <a:gd name="T23" fmla="*/ 1049 h 1078"/>
                  <a:gd name="T24" fmla="*/ 879 w 1588"/>
                  <a:gd name="T25" fmla="*/ 964 h 1078"/>
                  <a:gd name="T26" fmla="*/ 1021 w 1588"/>
                  <a:gd name="T27" fmla="*/ 964 h 1078"/>
                  <a:gd name="T28" fmla="*/ 907 w 1588"/>
                  <a:gd name="T29" fmla="*/ 766 h 1078"/>
                  <a:gd name="T30" fmla="*/ 1077 w 1588"/>
                  <a:gd name="T31" fmla="*/ 567 h 1078"/>
                  <a:gd name="T32" fmla="*/ 1304 w 1588"/>
                  <a:gd name="T33" fmla="*/ 539 h 1078"/>
                  <a:gd name="T34" fmla="*/ 1417 w 1588"/>
                  <a:gd name="T35" fmla="*/ 397 h 1078"/>
                  <a:gd name="T36" fmla="*/ 1588 w 1588"/>
                  <a:gd name="T37" fmla="*/ 312 h 1078"/>
                  <a:gd name="T38" fmla="*/ 1503 w 1588"/>
                  <a:gd name="T39" fmla="*/ 255 h 1078"/>
                  <a:gd name="T40" fmla="*/ 1446 w 1588"/>
                  <a:gd name="T41" fmla="*/ 57 h 1078"/>
                  <a:gd name="T42" fmla="*/ 1332 w 1588"/>
                  <a:gd name="T43" fmla="*/ 0 h 1078"/>
                  <a:gd name="T44" fmla="*/ 1247 w 1588"/>
                  <a:gd name="T45" fmla="*/ 85 h 1078"/>
                  <a:gd name="T46" fmla="*/ 1219 w 1588"/>
                  <a:gd name="T47" fmla="*/ 170 h 1078"/>
                  <a:gd name="T48" fmla="*/ 1191 w 1588"/>
                  <a:gd name="T49" fmla="*/ 284 h 1078"/>
                  <a:gd name="T50" fmla="*/ 1219 w 1588"/>
                  <a:gd name="T51" fmla="*/ 340 h 1078"/>
                  <a:gd name="T52" fmla="*/ 1134 w 1588"/>
                  <a:gd name="T53" fmla="*/ 454 h 1078"/>
                  <a:gd name="T54" fmla="*/ 992 w 1588"/>
                  <a:gd name="T55" fmla="*/ 425 h 1078"/>
                  <a:gd name="T56" fmla="*/ 907 w 1588"/>
                  <a:gd name="T57" fmla="*/ 454 h 1078"/>
                  <a:gd name="T58" fmla="*/ 680 w 1588"/>
                  <a:gd name="T59" fmla="*/ 482 h 1078"/>
                  <a:gd name="T60" fmla="*/ 567 w 1588"/>
                  <a:gd name="T61" fmla="*/ 397 h 1078"/>
                  <a:gd name="T62" fmla="*/ 482 w 1588"/>
                  <a:gd name="T63" fmla="*/ 425 h 1078"/>
                  <a:gd name="T64" fmla="*/ 369 w 1588"/>
                  <a:gd name="T65" fmla="*/ 482 h 1078"/>
                  <a:gd name="T66" fmla="*/ 227 w 1588"/>
                  <a:gd name="T67" fmla="*/ 284 h 1078"/>
                  <a:gd name="T68" fmla="*/ 57 w 1588"/>
                  <a:gd name="T69" fmla="*/ 114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88" h="1078">
                    <a:moveTo>
                      <a:pt x="57" y="114"/>
                    </a:moveTo>
                    <a:lnTo>
                      <a:pt x="28" y="199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85" y="340"/>
                    </a:lnTo>
                    <a:lnTo>
                      <a:pt x="0" y="397"/>
                    </a:lnTo>
                    <a:lnTo>
                      <a:pt x="113" y="482"/>
                    </a:lnTo>
                    <a:lnTo>
                      <a:pt x="85" y="539"/>
                    </a:lnTo>
                    <a:lnTo>
                      <a:pt x="113" y="567"/>
                    </a:lnTo>
                    <a:lnTo>
                      <a:pt x="255" y="652"/>
                    </a:lnTo>
                    <a:lnTo>
                      <a:pt x="340" y="681"/>
                    </a:lnTo>
                    <a:lnTo>
                      <a:pt x="425" y="681"/>
                    </a:lnTo>
                    <a:lnTo>
                      <a:pt x="595" y="737"/>
                    </a:lnTo>
                    <a:lnTo>
                      <a:pt x="737" y="737"/>
                    </a:lnTo>
                    <a:lnTo>
                      <a:pt x="822" y="737"/>
                    </a:lnTo>
                    <a:lnTo>
                      <a:pt x="794" y="794"/>
                    </a:lnTo>
                    <a:lnTo>
                      <a:pt x="850" y="766"/>
                    </a:lnTo>
                    <a:lnTo>
                      <a:pt x="879" y="851"/>
                    </a:lnTo>
                    <a:lnTo>
                      <a:pt x="737" y="936"/>
                    </a:lnTo>
                    <a:lnTo>
                      <a:pt x="709" y="964"/>
                    </a:lnTo>
                    <a:lnTo>
                      <a:pt x="765" y="964"/>
                    </a:lnTo>
                    <a:lnTo>
                      <a:pt x="737" y="1021"/>
                    </a:lnTo>
                    <a:lnTo>
                      <a:pt x="765" y="1078"/>
                    </a:lnTo>
                    <a:lnTo>
                      <a:pt x="822" y="1049"/>
                    </a:lnTo>
                    <a:lnTo>
                      <a:pt x="850" y="964"/>
                    </a:lnTo>
                    <a:lnTo>
                      <a:pt x="879" y="964"/>
                    </a:lnTo>
                    <a:lnTo>
                      <a:pt x="964" y="1021"/>
                    </a:lnTo>
                    <a:lnTo>
                      <a:pt x="1021" y="964"/>
                    </a:lnTo>
                    <a:lnTo>
                      <a:pt x="936" y="851"/>
                    </a:lnTo>
                    <a:lnTo>
                      <a:pt x="907" y="766"/>
                    </a:lnTo>
                    <a:lnTo>
                      <a:pt x="1049" y="567"/>
                    </a:lnTo>
                    <a:lnTo>
                      <a:pt x="1077" y="567"/>
                    </a:lnTo>
                    <a:lnTo>
                      <a:pt x="1162" y="511"/>
                    </a:lnTo>
                    <a:lnTo>
                      <a:pt x="1304" y="539"/>
                    </a:lnTo>
                    <a:lnTo>
                      <a:pt x="1304" y="482"/>
                    </a:lnTo>
                    <a:lnTo>
                      <a:pt x="1417" y="397"/>
                    </a:lnTo>
                    <a:lnTo>
                      <a:pt x="1446" y="397"/>
                    </a:lnTo>
                    <a:lnTo>
                      <a:pt x="1588" y="312"/>
                    </a:lnTo>
                    <a:lnTo>
                      <a:pt x="1559" y="255"/>
                    </a:lnTo>
                    <a:lnTo>
                      <a:pt x="1503" y="255"/>
                    </a:lnTo>
                    <a:lnTo>
                      <a:pt x="1503" y="85"/>
                    </a:lnTo>
                    <a:lnTo>
                      <a:pt x="1446" y="57"/>
                    </a:lnTo>
                    <a:lnTo>
                      <a:pt x="1389" y="57"/>
                    </a:lnTo>
                    <a:lnTo>
                      <a:pt x="1332" y="0"/>
                    </a:lnTo>
                    <a:lnTo>
                      <a:pt x="1247" y="29"/>
                    </a:lnTo>
                    <a:lnTo>
                      <a:pt x="1247" y="85"/>
                    </a:lnTo>
                    <a:lnTo>
                      <a:pt x="1219" y="114"/>
                    </a:lnTo>
                    <a:lnTo>
                      <a:pt x="1219" y="170"/>
                    </a:lnTo>
                    <a:lnTo>
                      <a:pt x="1162" y="227"/>
                    </a:lnTo>
                    <a:lnTo>
                      <a:pt x="1191" y="284"/>
                    </a:lnTo>
                    <a:lnTo>
                      <a:pt x="1219" y="312"/>
                    </a:lnTo>
                    <a:lnTo>
                      <a:pt x="1219" y="340"/>
                    </a:lnTo>
                    <a:lnTo>
                      <a:pt x="1162" y="340"/>
                    </a:lnTo>
                    <a:lnTo>
                      <a:pt x="1134" y="454"/>
                    </a:lnTo>
                    <a:lnTo>
                      <a:pt x="1077" y="369"/>
                    </a:lnTo>
                    <a:lnTo>
                      <a:pt x="992" y="425"/>
                    </a:lnTo>
                    <a:lnTo>
                      <a:pt x="936" y="425"/>
                    </a:lnTo>
                    <a:lnTo>
                      <a:pt x="907" y="454"/>
                    </a:lnTo>
                    <a:lnTo>
                      <a:pt x="737" y="454"/>
                    </a:lnTo>
                    <a:lnTo>
                      <a:pt x="680" y="482"/>
                    </a:lnTo>
                    <a:lnTo>
                      <a:pt x="624" y="425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482" y="425"/>
                    </a:lnTo>
                    <a:lnTo>
                      <a:pt x="454" y="482"/>
                    </a:lnTo>
                    <a:lnTo>
                      <a:pt x="369" y="482"/>
                    </a:lnTo>
                    <a:lnTo>
                      <a:pt x="255" y="397"/>
                    </a:lnTo>
                    <a:lnTo>
                      <a:pt x="227" y="284"/>
                    </a:lnTo>
                    <a:lnTo>
                      <a:pt x="198" y="170"/>
                    </a:lnTo>
                    <a:lnTo>
                      <a:pt x="5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3648" y="5194"/>
                <a:ext cx="1190" cy="1446"/>
              </a:xfrm>
              <a:custGeom>
                <a:avLst/>
                <a:gdLst>
                  <a:gd name="T0" fmla="*/ 482 w 1190"/>
                  <a:gd name="T1" fmla="*/ 0 h 1446"/>
                  <a:gd name="T2" fmla="*/ 453 w 1190"/>
                  <a:gd name="T3" fmla="*/ 114 h 1446"/>
                  <a:gd name="T4" fmla="*/ 312 w 1190"/>
                  <a:gd name="T5" fmla="*/ 85 h 1446"/>
                  <a:gd name="T6" fmla="*/ 255 w 1190"/>
                  <a:gd name="T7" fmla="*/ 284 h 1446"/>
                  <a:gd name="T8" fmla="*/ 113 w 1190"/>
                  <a:gd name="T9" fmla="*/ 312 h 1446"/>
                  <a:gd name="T10" fmla="*/ 113 w 1190"/>
                  <a:gd name="T11" fmla="*/ 454 h 1446"/>
                  <a:gd name="T12" fmla="*/ 226 w 1190"/>
                  <a:gd name="T13" fmla="*/ 511 h 1446"/>
                  <a:gd name="T14" fmla="*/ 56 w 1190"/>
                  <a:gd name="T15" fmla="*/ 681 h 1446"/>
                  <a:gd name="T16" fmla="*/ 113 w 1190"/>
                  <a:gd name="T17" fmla="*/ 794 h 1446"/>
                  <a:gd name="T18" fmla="*/ 141 w 1190"/>
                  <a:gd name="T19" fmla="*/ 936 h 1446"/>
                  <a:gd name="T20" fmla="*/ 28 w 1190"/>
                  <a:gd name="T21" fmla="*/ 1021 h 1446"/>
                  <a:gd name="T22" fmla="*/ 141 w 1190"/>
                  <a:gd name="T23" fmla="*/ 1134 h 1446"/>
                  <a:gd name="T24" fmla="*/ 312 w 1190"/>
                  <a:gd name="T25" fmla="*/ 1446 h 1446"/>
                  <a:gd name="T26" fmla="*/ 425 w 1190"/>
                  <a:gd name="T27" fmla="*/ 1389 h 1446"/>
                  <a:gd name="T28" fmla="*/ 510 w 1190"/>
                  <a:gd name="T29" fmla="*/ 1361 h 1446"/>
                  <a:gd name="T30" fmla="*/ 623 w 1190"/>
                  <a:gd name="T31" fmla="*/ 1446 h 1446"/>
                  <a:gd name="T32" fmla="*/ 850 w 1190"/>
                  <a:gd name="T33" fmla="*/ 1418 h 1446"/>
                  <a:gd name="T34" fmla="*/ 935 w 1190"/>
                  <a:gd name="T35" fmla="*/ 1389 h 1446"/>
                  <a:gd name="T36" fmla="*/ 1077 w 1190"/>
                  <a:gd name="T37" fmla="*/ 1418 h 1446"/>
                  <a:gd name="T38" fmla="*/ 1162 w 1190"/>
                  <a:gd name="T39" fmla="*/ 1304 h 1446"/>
                  <a:gd name="T40" fmla="*/ 1134 w 1190"/>
                  <a:gd name="T41" fmla="*/ 1248 h 1446"/>
                  <a:gd name="T42" fmla="*/ 1162 w 1190"/>
                  <a:gd name="T43" fmla="*/ 1134 h 1446"/>
                  <a:gd name="T44" fmla="*/ 1190 w 1190"/>
                  <a:gd name="T45" fmla="*/ 1049 h 1446"/>
                  <a:gd name="T46" fmla="*/ 1077 w 1190"/>
                  <a:gd name="T47" fmla="*/ 964 h 1446"/>
                  <a:gd name="T48" fmla="*/ 1049 w 1190"/>
                  <a:gd name="T49" fmla="*/ 851 h 1446"/>
                  <a:gd name="T50" fmla="*/ 1077 w 1190"/>
                  <a:gd name="T51" fmla="*/ 709 h 1446"/>
                  <a:gd name="T52" fmla="*/ 935 w 1190"/>
                  <a:gd name="T53" fmla="*/ 369 h 1446"/>
                  <a:gd name="T54" fmla="*/ 822 w 1190"/>
                  <a:gd name="T55" fmla="*/ 170 h 1446"/>
                  <a:gd name="T56" fmla="*/ 765 w 1190"/>
                  <a:gd name="T57" fmla="*/ 199 h 1446"/>
                  <a:gd name="T58" fmla="*/ 708 w 1190"/>
                  <a:gd name="T59" fmla="*/ 199 h 1446"/>
                  <a:gd name="T60" fmla="*/ 680 w 1190"/>
                  <a:gd name="T61" fmla="*/ 114 h 1446"/>
                  <a:gd name="T62" fmla="*/ 595 w 1190"/>
                  <a:gd name="T63" fmla="*/ 57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0" h="1446">
                    <a:moveTo>
                      <a:pt x="538" y="0"/>
                    </a:moveTo>
                    <a:lnTo>
                      <a:pt x="482" y="0"/>
                    </a:lnTo>
                    <a:lnTo>
                      <a:pt x="482" y="57"/>
                    </a:lnTo>
                    <a:lnTo>
                      <a:pt x="453" y="114"/>
                    </a:lnTo>
                    <a:lnTo>
                      <a:pt x="368" y="85"/>
                    </a:lnTo>
                    <a:lnTo>
                      <a:pt x="312" y="85"/>
                    </a:lnTo>
                    <a:lnTo>
                      <a:pt x="312" y="170"/>
                    </a:lnTo>
                    <a:lnTo>
                      <a:pt x="255" y="284"/>
                    </a:lnTo>
                    <a:lnTo>
                      <a:pt x="141" y="255"/>
                    </a:lnTo>
                    <a:lnTo>
                      <a:pt x="113" y="312"/>
                    </a:lnTo>
                    <a:lnTo>
                      <a:pt x="141" y="369"/>
                    </a:lnTo>
                    <a:lnTo>
                      <a:pt x="113" y="454"/>
                    </a:lnTo>
                    <a:lnTo>
                      <a:pt x="141" y="482"/>
                    </a:lnTo>
                    <a:lnTo>
                      <a:pt x="226" y="511"/>
                    </a:lnTo>
                    <a:lnTo>
                      <a:pt x="170" y="596"/>
                    </a:lnTo>
                    <a:lnTo>
                      <a:pt x="56" y="681"/>
                    </a:lnTo>
                    <a:lnTo>
                      <a:pt x="85" y="737"/>
                    </a:lnTo>
                    <a:lnTo>
                      <a:pt x="113" y="794"/>
                    </a:lnTo>
                    <a:lnTo>
                      <a:pt x="198" y="908"/>
                    </a:lnTo>
                    <a:lnTo>
                      <a:pt x="141" y="936"/>
                    </a:lnTo>
                    <a:lnTo>
                      <a:pt x="170" y="1049"/>
                    </a:lnTo>
                    <a:lnTo>
                      <a:pt x="28" y="1021"/>
                    </a:lnTo>
                    <a:lnTo>
                      <a:pt x="0" y="1078"/>
                    </a:lnTo>
                    <a:lnTo>
                      <a:pt x="141" y="1134"/>
                    </a:lnTo>
                    <a:lnTo>
                      <a:pt x="198" y="1361"/>
                    </a:lnTo>
                    <a:lnTo>
                      <a:pt x="312" y="1446"/>
                    </a:lnTo>
                    <a:lnTo>
                      <a:pt x="397" y="1446"/>
                    </a:lnTo>
                    <a:lnTo>
                      <a:pt x="425" y="1389"/>
                    </a:lnTo>
                    <a:lnTo>
                      <a:pt x="510" y="1389"/>
                    </a:lnTo>
                    <a:lnTo>
                      <a:pt x="510" y="1361"/>
                    </a:lnTo>
                    <a:lnTo>
                      <a:pt x="567" y="1389"/>
                    </a:lnTo>
                    <a:lnTo>
                      <a:pt x="623" y="1446"/>
                    </a:lnTo>
                    <a:lnTo>
                      <a:pt x="680" y="1418"/>
                    </a:lnTo>
                    <a:lnTo>
                      <a:pt x="850" y="1418"/>
                    </a:lnTo>
                    <a:lnTo>
                      <a:pt x="879" y="1389"/>
                    </a:lnTo>
                    <a:lnTo>
                      <a:pt x="935" y="1389"/>
                    </a:lnTo>
                    <a:lnTo>
                      <a:pt x="1020" y="1333"/>
                    </a:lnTo>
                    <a:lnTo>
                      <a:pt x="1077" y="1418"/>
                    </a:lnTo>
                    <a:lnTo>
                      <a:pt x="1105" y="1304"/>
                    </a:lnTo>
                    <a:lnTo>
                      <a:pt x="1162" y="1304"/>
                    </a:lnTo>
                    <a:lnTo>
                      <a:pt x="1162" y="1276"/>
                    </a:lnTo>
                    <a:lnTo>
                      <a:pt x="1134" y="1248"/>
                    </a:lnTo>
                    <a:lnTo>
                      <a:pt x="1105" y="1191"/>
                    </a:lnTo>
                    <a:lnTo>
                      <a:pt x="1162" y="1134"/>
                    </a:lnTo>
                    <a:lnTo>
                      <a:pt x="1162" y="1078"/>
                    </a:lnTo>
                    <a:lnTo>
                      <a:pt x="1190" y="1049"/>
                    </a:lnTo>
                    <a:lnTo>
                      <a:pt x="1190" y="993"/>
                    </a:lnTo>
                    <a:lnTo>
                      <a:pt x="1077" y="964"/>
                    </a:lnTo>
                    <a:lnTo>
                      <a:pt x="1077" y="908"/>
                    </a:lnTo>
                    <a:lnTo>
                      <a:pt x="1049" y="851"/>
                    </a:lnTo>
                    <a:lnTo>
                      <a:pt x="1105" y="794"/>
                    </a:lnTo>
                    <a:lnTo>
                      <a:pt x="1077" y="709"/>
                    </a:lnTo>
                    <a:lnTo>
                      <a:pt x="992" y="624"/>
                    </a:lnTo>
                    <a:lnTo>
                      <a:pt x="935" y="369"/>
                    </a:lnTo>
                    <a:lnTo>
                      <a:pt x="850" y="312"/>
                    </a:lnTo>
                    <a:lnTo>
                      <a:pt x="822" y="170"/>
                    </a:lnTo>
                    <a:lnTo>
                      <a:pt x="793" y="170"/>
                    </a:lnTo>
                    <a:lnTo>
                      <a:pt x="765" y="199"/>
                    </a:lnTo>
                    <a:lnTo>
                      <a:pt x="737" y="170"/>
                    </a:lnTo>
                    <a:lnTo>
                      <a:pt x="708" y="199"/>
                    </a:lnTo>
                    <a:lnTo>
                      <a:pt x="680" y="199"/>
                    </a:lnTo>
                    <a:lnTo>
                      <a:pt x="680" y="114"/>
                    </a:lnTo>
                    <a:lnTo>
                      <a:pt x="595" y="85"/>
                    </a:lnTo>
                    <a:lnTo>
                      <a:pt x="595" y="57"/>
                    </a:lnTo>
                    <a:lnTo>
                      <a:pt x="53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4470" y="5223"/>
                <a:ext cx="1191" cy="1247"/>
              </a:xfrm>
              <a:custGeom>
                <a:avLst/>
                <a:gdLst>
                  <a:gd name="T0" fmla="*/ 680 w 1191"/>
                  <a:gd name="T1" fmla="*/ 1190 h 1247"/>
                  <a:gd name="T2" fmla="*/ 624 w 1191"/>
                  <a:gd name="T3" fmla="*/ 1020 h 1247"/>
                  <a:gd name="T4" fmla="*/ 510 w 1191"/>
                  <a:gd name="T5" fmla="*/ 992 h 1247"/>
                  <a:gd name="T6" fmla="*/ 368 w 1191"/>
                  <a:gd name="T7" fmla="*/ 964 h 1247"/>
                  <a:gd name="T8" fmla="*/ 255 w 1191"/>
                  <a:gd name="T9" fmla="*/ 879 h 1247"/>
                  <a:gd name="T10" fmla="*/ 283 w 1191"/>
                  <a:gd name="T11" fmla="*/ 765 h 1247"/>
                  <a:gd name="T12" fmla="*/ 170 w 1191"/>
                  <a:gd name="T13" fmla="*/ 595 h 1247"/>
                  <a:gd name="T14" fmla="*/ 28 w 1191"/>
                  <a:gd name="T15" fmla="*/ 283 h 1247"/>
                  <a:gd name="T16" fmla="*/ 85 w 1191"/>
                  <a:gd name="T17" fmla="*/ 170 h 1247"/>
                  <a:gd name="T18" fmla="*/ 142 w 1191"/>
                  <a:gd name="T19" fmla="*/ 141 h 1247"/>
                  <a:gd name="T20" fmla="*/ 227 w 1191"/>
                  <a:gd name="T21" fmla="*/ 198 h 1247"/>
                  <a:gd name="T22" fmla="*/ 368 w 1191"/>
                  <a:gd name="T23" fmla="*/ 170 h 1247"/>
                  <a:gd name="T24" fmla="*/ 397 w 1191"/>
                  <a:gd name="T25" fmla="*/ 85 h 1247"/>
                  <a:gd name="T26" fmla="*/ 510 w 1191"/>
                  <a:gd name="T27" fmla="*/ 0 h 1247"/>
                  <a:gd name="T28" fmla="*/ 510 w 1191"/>
                  <a:gd name="T29" fmla="*/ 85 h 1247"/>
                  <a:gd name="T30" fmla="*/ 595 w 1191"/>
                  <a:gd name="T31" fmla="*/ 85 h 1247"/>
                  <a:gd name="T32" fmla="*/ 709 w 1191"/>
                  <a:gd name="T33" fmla="*/ 198 h 1247"/>
                  <a:gd name="T34" fmla="*/ 737 w 1191"/>
                  <a:gd name="T35" fmla="*/ 283 h 1247"/>
                  <a:gd name="T36" fmla="*/ 879 w 1191"/>
                  <a:gd name="T37" fmla="*/ 226 h 1247"/>
                  <a:gd name="T38" fmla="*/ 992 w 1191"/>
                  <a:gd name="T39" fmla="*/ 283 h 1247"/>
                  <a:gd name="T40" fmla="*/ 1134 w 1191"/>
                  <a:gd name="T41" fmla="*/ 397 h 1247"/>
                  <a:gd name="T42" fmla="*/ 1191 w 1191"/>
                  <a:gd name="T43" fmla="*/ 425 h 1247"/>
                  <a:gd name="T44" fmla="*/ 1020 w 1191"/>
                  <a:gd name="T45" fmla="*/ 482 h 1247"/>
                  <a:gd name="T46" fmla="*/ 935 w 1191"/>
                  <a:gd name="T47" fmla="*/ 595 h 1247"/>
                  <a:gd name="T48" fmla="*/ 1020 w 1191"/>
                  <a:gd name="T49" fmla="*/ 737 h 1247"/>
                  <a:gd name="T50" fmla="*/ 907 w 1191"/>
                  <a:gd name="T51" fmla="*/ 822 h 1247"/>
                  <a:gd name="T52" fmla="*/ 850 w 1191"/>
                  <a:gd name="T53" fmla="*/ 935 h 1247"/>
                  <a:gd name="T54" fmla="*/ 935 w 1191"/>
                  <a:gd name="T55" fmla="*/ 964 h 1247"/>
                  <a:gd name="T56" fmla="*/ 935 w 1191"/>
                  <a:gd name="T57" fmla="*/ 1020 h 1247"/>
                  <a:gd name="T58" fmla="*/ 907 w 1191"/>
                  <a:gd name="T59" fmla="*/ 1049 h 1247"/>
                  <a:gd name="T60" fmla="*/ 822 w 1191"/>
                  <a:gd name="T61" fmla="*/ 1020 h 1247"/>
                  <a:gd name="T62" fmla="*/ 680 w 1191"/>
                  <a:gd name="T63" fmla="*/ 1134 h 1247"/>
                  <a:gd name="T64" fmla="*/ 850 w 1191"/>
                  <a:gd name="T65" fmla="*/ 1134 h 1247"/>
                  <a:gd name="T66" fmla="*/ 794 w 1191"/>
                  <a:gd name="T67" fmla="*/ 119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91" h="1247">
                    <a:moveTo>
                      <a:pt x="709" y="1247"/>
                    </a:moveTo>
                    <a:lnTo>
                      <a:pt x="680" y="1190"/>
                    </a:lnTo>
                    <a:lnTo>
                      <a:pt x="624" y="1190"/>
                    </a:lnTo>
                    <a:lnTo>
                      <a:pt x="624" y="1020"/>
                    </a:lnTo>
                    <a:lnTo>
                      <a:pt x="567" y="992"/>
                    </a:lnTo>
                    <a:lnTo>
                      <a:pt x="510" y="992"/>
                    </a:lnTo>
                    <a:lnTo>
                      <a:pt x="453" y="935"/>
                    </a:lnTo>
                    <a:lnTo>
                      <a:pt x="368" y="964"/>
                    </a:lnTo>
                    <a:lnTo>
                      <a:pt x="255" y="935"/>
                    </a:lnTo>
                    <a:lnTo>
                      <a:pt x="255" y="879"/>
                    </a:lnTo>
                    <a:lnTo>
                      <a:pt x="227" y="822"/>
                    </a:lnTo>
                    <a:lnTo>
                      <a:pt x="283" y="765"/>
                    </a:lnTo>
                    <a:lnTo>
                      <a:pt x="255" y="680"/>
                    </a:lnTo>
                    <a:lnTo>
                      <a:pt x="170" y="595"/>
                    </a:lnTo>
                    <a:lnTo>
                      <a:pt x="113" y="340"/>
                    </a:lnTo>
                    <a:lnTo>
                      <a:pt x="28" y="283"/>
                    </a:lnTo>
                    <a:lnTo>
                      <a:pt x="0" y="141"/>
                    </a:lnTo>
                    <a:lnTo>
                      <a:pt x="85" y="170"/>
                    </a:lnTo>
                    <a:lnTo>
                      <a:pt x="85" y="113"/>
                    </a:lnTo>
                    <a:lnTo>
                      <a:pt x="142" y="141"/>
                    </a:lnTo>
                    <a:lnTo>
                      <a:pt x="170" y="113"/>
                    </a:lnTo>
                    <a:lnTo>
                      <a:pt x="227" y="198"/>
                    </a:lnTo>
                    <a:lnTo>
                      <a:pt x="312" y="226"/>
                    </a:lnTo>
                    <a:lnTo>
                      <a:pt x="368" y="170"/>
                    </a:lnTo>
                    <a:lnTo>
                      <a:pt x="340" y="141"/>
                    </a:lnTo>
                    <a:lnTo>
                      <a:pt x="397" y="85"/>
                    </a:lnTo>
                    <a:lnTo>
                      <a:pt x="425" y="28"/>
                    </a:lnTo>
                    <a:lnTo>
                      <a:pt x="510" y="0"/>
                    </a:lnTo>
                    <a:lnTo>
                      <a:pt x="538" y="56"/>
                    </a:lnTo>
                    <a:lnTo>
                      <a:pt x="510" y="85"/>
                    </a:lnTo>
                    <a:lnTo>
                      <a:pt x="538" y="85"/>
                    </a:lnTo>
                    <a:lnTo>
                      <a:pt x="595" y="85"/>
                    </a:lnTo>
                    <a:lnTo>
                      <a:pt x="624" y="170"/>
                    </a:lnTo>
                    <a:lnTo>
                      <a:pt x="709" y="198"/>
                    </a:lnTo>
                    <a:lnTo>
                      <a:pt x="737" y="255"/>
                    </a:lnTo>
                    <a:lnTo>
                      <a:pt x="737" y="283"/>
                    </a:lnTo>
                    <a:lnTo>
                      <a:pt x="822" y="312"/>
                    </a:lnTo>
                    <a:lnTo>
                      <a:pt x="879" y="226"/>
                    </a:lnTo>
                    <a:lnTo>
                      <a:pt x="907" y="283"/>
                    </a:lnTo>
                    <a:lnTo>
                      <a:pt x="992" y="283"/>
                    </a:lnTo>
                    <a:lnTo>
                      <a:pt x="1020" y="368"/>
                    </a:lnTo>
                    <a:lnTo>
                      <a:pt x="1134" y="397"/>
                    </a:lnTo>
                    <a:lnTo>
                      <a:pt x="1134" y="425"/>
                    </a:lnTo>
                    <a:lnTo>
                      <a:pt x="1191" y="425"/>
                    </a:lnTo>
                    <a:lnTo>
                      <a:pt x="1134" y="510"/>
                    </a:lnTo>
                    <a:lnTo>
                      <a:pt x="1020" y="482"/>
                    </a:lnTo>
                    <a:lnTo>
                      <a:pt x="935" y="538"/>
                    </a:lnTo>
                    <a:lnTo>
                      <a:pt x="935" y="595"/>
                    </a:lnTo>
                    <a:lnTo>
                      <a:pt x="1020" y="623"/>
                    </a:lnTo>
                    <a:lnTo>
                      <a:pt x="1020" y="737"/>
                    </a:lnTo>
                    <a:lnTo>
                      <a:pt x="907" y="765"/>
                    </a:lnTo>
                    <a:lnTo>
                      <a:pt x="907" y="822"/>
                    </a:lnTo>
                    <a:lnTo>
                      <a:pt x="822" y="850"/>
                    </a:lnTo>
                    <a:lnTo>
                      <a:pt x="850" y="935"/>
                    </a:lnTo>
                    <a:lnTo>
                      <a:pt x="907" y="907"/>
                    </a:lnTo>
                    <a:lnTo>
                      <a:pt x="935" y="964"/>
                    </a:lnTo>
                    <a:lnTo>
                      <a:pt x="907" y="992"/>
                    </a:lnTo>
                    <a:lnTo>
                      <a:pt x="935" y="1020"/>
                    </a:lnTo>
                    <a:lnTo>
                      <a:pt x="935" y="1049"/>
                    </a:lnTo>
                    <a:lnTo>
                      <a:pt x="907" y="1049"/>
                    </a:lnTo>
                    <a:lnTo>
                      <a:pt x="850" y="992"/>
                    </a:lnTo>
                    <a:lnTo>
                      <a:pt x="822" y="1020"/>
                    </a:lnTo>
                    <a:lnTo>
                      <a:pt x="822" y="1049"/>
                    </a:lnTo>
                    <a:lnTo>
                      <a:pt x="680" y="1134"/>
                    </a:lnTo>
                    <a:lnTo>
                      <a:pt x="822" y="1105"/>
                    </a:lnTo>
                    <a:lnTo>
                      <a:pt x="850" y="1134"/>
                    </a:lnTo>
                    <a:lnTo>
                      <a:pt x="794" y="1162"/>
                    </a:lnTo>
                    <a:lnTo>
                      <a:pt x="794" y="1190"/>
                    </a:lnTo>
                    <a:lnTo>
                      <a:pt x="709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5292" y="6045"/>
                <a:ext cx="255" cy="198"/>
              </a:xfrm>
              <a:custGeom>
                <a:avLst/>
                <a:gdLst>
                  <a:gd name="T0" fmla="*/ 142 w 255"/>
                  <a:gd name="T1" fmla="*/ 0 h 198"/>
                  <a:gd name="T2" fmla="*/ 85 w 255"/>
                  <a:gd name="T3" fmla="*/ 0 h 198"/>
                  <a:gd name="T4" fmla="*/ 0 w 255"/>
                  <a:gd name="T5" fmla="*/ 28 h 198"/>
                  <a:gd name="T6" fmla="*/ 28 w 255"/>
                  <a:gd name="T7" fmla="*/ 113 h 198"/>
                  <a:gd name="T8" fmla="*/ 85 w 255"/>
                  <a:gd name="T9" fmla="*/ 85 h 198"/>
                  <a:gd name="T10" fmla="*/ 113 w 255"/>
                  <a:gd name="T11" fmla="*/ 142 h 198"/>
                  <a:gd name="T12" fmla="*/ 85 w 255"/>
                  <a:gd name="T13" fmla="*/ 170 h 198"/>
                  <a:gd name="T14" fmla="*/ 113 w 255"/>
                  <a:gd name="T15" fmla="*/ 198 h 198"/>
                  <a:gd name="T16" fmla="*/ 198 w 255"/>
                  <a:gd name="T17" fmla="*/ 170 h 198"/>
                  <a:gd name="T18" fmla="*/ 255 w 255"/>
                  <a:gd name="T19" fmla="*/ 57 h 198"/>
                  <a:gd name="T20" fmla="*/ 170 w 255"/>
                  <a:gd name="T21" fmla="*/ 85 h 198"/>
                  <a:gd name="T22" fmla="*/ 142 w 255"/>
                  <a:gd name="T2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198">
                    <a:moveTo>
                      <a:pt x="142" y="0"/>
                    </a:moveTo>
                    <a:lnTo>
                      <a:pt x="85" y="0"/>
                    </a:lnTo>
                    <a:lnTo>
                      <a:pt x="0" y="28"/>
                    </a:lnTo>
                    <a:lnTo>
                      <a:pt x="28" y="113"/>
                    </a:lnTo>
                    <a:lnTo>
                      <a:pt x="85" y="85"/>
                    </a:lnTo>
                    <a:lnTo>
                      <a:pt x="113" y="142"/>
                    </a:lnTo>
                    <a:lnTo>
                      <a:pt x="85" y="170"/>
                    </a:lnTo>
                    <a:lnTo>
                      <a:pt x="113" y="198"/>
                    </a:lnTo>
                    <a:lnTo>
                      <a:pt x="198" y="170"/>
                    </a:lnTo>
                    <a:lnTo>
                      <a:pt x="255" y="57"/>
                    </a:lnTo>
                    <a:lnTo>
                      <a:pt x="170" y="85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5150" y="3238"/>
                <a:ext cx="681" cy="681"/>
              </a:xfrm>
              <a:custGeom>
                <a:avLst/>
                <a:gdLst>
                  <a:gd name="T0" fmla="*/ 624 w 681"/>
                  <a:gd name="T1" fmla="*/ 0 h 681"/>
                  <a:gd name="T2" fmla="*/ 425 w 681"/>
                  <a:gd name="T3" fmla="*/ 170 h 681"/>
                  <a:gd name="T4" fmla="*/ 199 w 681"/>
                  <a:gd name="T5" fmla="*/ 255 h 681"/>
                  <a:gd name="T6" fmla="*/ 142 w 681"/>
                  <a:gd name="T7" fmla="*/ 255 h 681"/>
                  <a:gd name="T8" fmla="*/ 85 w 681"/>
                  <a:gd name="T9" fmla="*/ 312 h 681"/>
                  <a:gd name="T10" fmla="*/ 29 w 681"/>
                  <a:gd name="T11" fmla="*/ 425 h 681"/>
                  <a:gd name="T12" fmla="*/ 0 w 681"/>
                  <a:gd name="T13" fmla="*/ 454 h 681"/>
                  <a:gd name="T14" fmla="*/ 29 w 681"/>
                  <a:gd name="T15" fmla="*/ 596 h 681"/>
                  <a:gd name="T16" fmla="*/ 142 w 681"/>
                  <a:gd name="T17" fmla="*/ 681 h 681"/>
                  <a:gd name="T18" fmla="*/ 227 w 681"/>
                  <a:gd name="T19" fmla="*/ 652 h 681"/>
                  <a:gd name="T20" fmla="*/ 142 w 681"/>
                  <a:gd name="T21" fmla="*/ 596 h 681"/>
                  <a:gd name="T22" fmla="*/ 170 w 681"/>
                  <a:gd name="T23" fmla="*/ 511 h 681"/>
                  <a:gd name="T24" fmla="*/ 312 w 681"/>
                  <a:gd name="T25" fmla="*/ 511 h 681"/>
                  <a:gd name="T26" fmla="*/ 425 w 681"/>
                  <a:gd name="T27" fmla="*/ 596 h 681"/>
                  <a:gd name="T28" fmla="*/ 482 w 681"/>
                  <a:gd name="T29" fmla="*/ 454 h 681"/>
                  <a:gd name="T30" fmla="*/ 454 w 681"/>
                  <a:gd name="T31" fmla="*/ 340 h 681"/>
                  <a:gd name="T32" fmla="*/ 511 w 681"/>
                  <a:gd name="T33" fmla="*/ 312 h 681"/>
                  <a:gd name="T34" fmla="*/ 567 w 681"/>
                  <a:gd name="T35" fmla="*/ 425 h 681"/>
                  <a:gd name="T36" fmla="*/ 681 w 681"/>
                  <a:gd name="T37" fmla="*/ 340 h 681"/>
                  <a:gd name="T38" fmla="*/ 652 w 681"/>
                  <a:gd name="T39" fmla="*/ 227 h 681"/>
                  <a:gd name="T40" fmla="*/ 596 w 681"/>
                  <a:gd name="T41" fmla="*/ 142 h 681"/>
                  <a:gd name="T42" fmla="*/ 624 w 681"/>
                  <a:gd name="T43" fmla="*/ 85 h 681"/>
                  <a:gd name="T44" fmla="*/ 624 w 681"/>
                  <a:gd name="T4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681">
                    <a:moveTo>
                      <a:pt x="624" y="0"/>
                    </a:moveTo>
                    <a:lnTo>
                      <a:pt x="425" y="170"/>
                    </a:lnTo>
                    <a:lnTo>
                      <a:pt x="199" y="255"/>
                    </a:lnTo>
                    <a:lnTo>
                      <a:pt x="142" y="255"/>
                    </a:lnTo>
                    <a:lnTo>
                      <a:pt x="85" y="312"/>
                    </a:lnTo>
                    <a:lnTo>
                      <a:pt x="29" y="425"/>
                    </a:lnTo>
                    <a:lnTo>
                      <a:pt x="0" y="454"/>
                    </a:lnTo>
                    <a:lnTo>
                      <a:pt x="29" y="596"/>
                    </a:lnTo>
                    <a:lnTo>
                      <a:pt x="142" y="681"/>
                    </a:lnTo>
                    <a:lnTo>
                      <a:pt x="227" y="652"/>
                    </a:lnTo>
                    <a:lnTo>
                      <a:pt x="142" y="596"/>
                    </a:lnTo>
                    <a:lnTo>
                      <a:pt x="170" y="511"/>
                    </a:lnTo>
                    <a:lnTo>
                      <a:pt x="312" y="511"/>
                    </a:lnTo>
                    <a:lnTo>
                      <a:pt x="425" y="596"/>
                    </a:lnTo>
                    <a:lnTo>
                      <a:pt x="482" y="454"/>
                    </a:lnTo>
                    <a:lnTo>
                      <a:pt x="454" y="340"/>
                    </a:lnTo>
                    <a:lnTo>
                      <a:pt x="511" y="312"/>
                    </a:lnTo>
                    <a:lnTo>
                      <a:pt x="567" y="425"/>
                    </a:lnTo>
                    <a:lnTo>
                      <a:pt x="681" y="340"/>
                    </a:lnTo>
                    <a:lnTo>
                      <a:pt x="652" y="227"/>
                    </a:lnTo>
                    <a:lnTo>
                      <a:pt x="596" y="142"/>
                    </a:lnTo>
                    <a:lnTo>
                      <a:pt x="624" y="85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4952" y="3862"/>
                <a:ext cx="227" cy="368"/>
              </a:xfrm>
              <a:custGeom>
                <a:avLst/>
                <a:gdLst>
                  <a:gd name="T0" fmla="*/ 28 w 227"/>
                  <a:gd name="T1" fmla="*/ 0 h 368"/>
                  <a:gd name="T2" fmla="*/ 142 w 227"/>
                  <a:gd name="T3" fmla="*/ 28 h 368"/>
                  <a:gd name="T4" fmla="*/ 113 w 227"/>
                  <a:gd name="T5" fmla="*/ 142 h 368"/>
                  <a:gd name="T6" fmla="*/ 142 w 227"/>
                  <a:gd name="T7" fmla="*/ 198 h 368"/>
                  <a:gd name="T8" fmla="*/ 142 w 227"/>
                  <a:gd name="T9" fmla="*/ 255 h 368"/>
                  <a:gd name="T10" fmla="*/ 198 w 227"/>
                  <a:gd name="T11" fmla="*/ 227 h 368"/>
                  <a:gd name="T12" fmla="*/ 227 w 227"/>
                  <a:gd name="T13" fmla="*/ 283 h 368"/>
                  <a:gd name="T14" fmla="*/ 198 w 227"/>
                  <a:gd name="T15" fmla="*/ 368 h 368"/>
                  <a:gd name="T16" fmla="*/ 85 w 227"/>
                  <a:gd name="T17" fmla="*/ 368 h 368"/>
                  <a:gd name="T18" fmla="*/ 85 w 227"/>
                  <a:gd name="T19" fmla="*/ 255 h 368"/>
                  <a:gd name="T20" fmla="*/ 0 w 227"/>
                  <a:gd name="T21" fmla="*/ 227 h 368"/>
                  <a:gd name="T22" fmla="*/ 0 w 227"/>
                  <a:gd name="T23" fmla="*/ 142 h 368"/>
                  <a:gd name="T24" fmla="*/ 28 w 227"/>
                  <a:gd name="T25" fmla="*/ 85 h 368"/>
                  <a:gd name="T26" fmla="*/ 28 w 227"/>
                  <a:gd name="T2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7" h="368">
                    <a:moveTo>
                      <a:pt x="28" y="0"/>
                    </a:moveTo>
                    <a:lnTo>
                      <a:pt x="142" y="28"/>
                    </a:lnTo>
                    <a:lnTo>
                      <a:pt x="113" y="142"/>
                    </a:lnTo>
                    <a:lnTo>
                      <a:pt x="142" y="198"/>
                    </a:lnTo>
                    <a:lnTo>
                      <a:pt x="142" y="255"/>
                    </a:lnTo>
                    <a:lnTo>
                      <a:pt x="198" y="227"/>
                    </a:lnTo>
                    <a:lnTo>
                      <a:pt x="227" y="283"/>
                    </a:lnTo>
                    <a:lnTo>
                      <a:pt x="198" y="368"/>
                    </a:lnTo>
                    <a:lnTo>
                      <a:pt x="85" y="368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186" y="3975"/>
                <a:ext cx="1645" cy="1645"/>
              </a:xfrm>
              <a:custGeom>
                <a:avLst/>
                <a:gdLst>
                  <a:gd name="T0" fmla="*/ 482 w 1645"/>
                  <a:gd name="T1" fmla="*/ 170 h 1645"/>
                  <a:gd name="T2" fmla="*/ 454 w 1645"/>
                  <a:gd name="T3" fmla="*/ 312 h 1645"/>
                  <a:gd name="T4" fmla="*/ 369 w 1645"/>
                  <a:gd name="T5" fmla="*/ 397 h 1645"/>
                  <a:gd name="T6" fmla="*/ 511 w 1645"/>
                  <a:gd name="T7" fmla="*/ 511 h 1645"/>
                  <a:gd name="T8" fmla="*/ 596 w 1645"/>
                  <a:gd name="T9" fmla="*/ 652 h 1645"/>
                  <a:gd name="T10" fmla="*/ 341 w 1645"/>
                  <a:gd name="T11" fmla="*/ 907 h 1645"/>
                  <a:gd name="T12" fmla="*/ 255 w 1645"/>
                  <a:gd name="T13" fmla="*/ 907 h 1645"/>
                  <a:gd name="T14" fmla="*/ 170 w 1645"/>
                  <a:gd name="T15" fmla="*/ 1021 h 1645"/>
                  <a:gd name="T16" fmla="*/ 114 w 1645"/>
                  <a:gd name="T17" fmla="*/ 1106 h 1645"/>
                  <a:gd name="T18" fmla="*/ 57 w 1645"/>
                  <a:gd name="T19" fmla="*/ 1134 h 1645"/>
                  <a:gd name="T20" fmla="*/ 57 w 1645"/>
                  <a:gd name="T21" fmla="*/ 1276 h 1645"/>
                  <a:gd name="T22" fmla="*/ 142 w 1645"/>
                  <a:gd name="T23" fmla="*/ 1333 h 1645"/>
                  <a:gd name="T24" fmla="*/ 170 w 1645"/>
                  <a:gd name="T25" fmla="*/ 1418 h 1645"/>
                  <a:gd name="T26" fmla="*/ 227 w 1645"/>
                  <a:gd name="T27" fmla="*/ 1418 h 1645"/>
                  <a:gd name="T28" fmla="*/ 284 w 1645"/>
                  <a:gd name="T29" fmla="*/ 1389 h 1645"/>
                  <a:gd name="T30" fmla="*/ 369 w 1645"/>
                  <a:gd name="T31" fmla="*/ 1361 h 1645"/>
                  <a:gd name="T32" fmla="*/ 454 w 1645"/>
                  <a:gd name="T33" fmla="*/ 1361 h 1645"/>
                  <a:gd name="T34" fmla="*/ 596 w 1645"/>
                  <a:gd name="T35" fmla="*/ 1474 h 1645"/>
                  <a:gd name="T36" fmla="*/ 624 w 1645"/>
                  <a:gd name="T37" fmla="*/ 1389 h 1645"/>
                  <a:gd name="T38" fmla="*/ 709 w 1645"/>
                  <a:gd name="T39" fmla="*/ 1276 h 1645"/>
                  <a:gd name="T40" fmla="*/ 822 w 1645"/>
                  <a:gd name="T41" fmla="*/ 1304 h 1645"/>
                  <a:gd name="T42" fmla="*/ 879 w 1645"/>
                  <a:gd name="T43" fmla="*/ 1333 h 1645"/>
                  <a:gd name="T44" fmla="*/ 993 w 1645"/>
                  <a:gd name="T45" fmla="*/ 1446 h 1645"/>
                  <a:gd name="T46" fmla="*/ 1021 w 1645"/>
                  <a:gd name="T47" fmla="*/ 1531 h 1645"/>
                  <a:gd name="T48" fmla="*/ 1163 w 1645"/>
                  <a:gd name="T49" fmla="*/ 1474 h 1645"/>
                  <a:gd name="T50" fmla="*/ 1276 w 1645"/>
                  <a:gd name="T51" fmla="*/ 1531 h 1645"/>
                  <a:gd name="T52" fmla="*/ 1276 w 1645"/>
                  <a:gd name="T53" fmla="*/ 1616 h 1645"/>
                  <a:gd name="T54" fmla="*/ 1418 w 1645"/>
                  <a:gd name="T55" fmla="*/ 1560 h 1645"/>
                  <a:gd name="T56" fmla="*/ 1531 w 1645"/>
                  <a:gd name="T57" fmla="*/ 1503 h 1645"/>
                  <a:gd name="T58" fmla="*/ 1645 w 1645"/>
                  <a:gd name="T59" fmla="*/ 1219 h 1645"/>
                  <a:gd name="T60" fmla="*/ 1389 w 1645"/>
                  <a:gd name="T61" fmla="*/ 1191 h 1645"/>
                  <a:gd name="T62" fmla="*/ 1276 w 1645"/>
                  <a:gd name="T63" fmla="*/ 1219 h 1645"/>
                  <a:gd name="T64" fmla="*/ 1134 w 1645"/>
                  <a:gd name="T65" fmla="*/ 1021 h 1645"/>
                  <a:gd name="T66" fmla="*/ 964 w 1645"/>
                  <a:gd name="T67" fmla="*/ 737 h 1645"/>
                  <a:gd name="T68" fmla="*/ 737 w 1645"/>
                  <a:gd name="T69" fmla="*/ 539 h 1645"/>
                  <a:gd name="T70" fmla="*/ 737 w 1645"/>
                  <a:gd name="T71" fmla="*/ 312 h 1645"/>
                  <a:gd name="T72" fmla="*/ 709 w 1645"/>
                  <a:gd name="T73" fmla="*/ 114 h 1645"/>
                  <a:gd name="T74" fmla="*/ 539 w 1645"/>
                  <a:gd name="T75" fmla="*/ 0 h 1645"/>
                  <a:gd name="T76" fmla="*/ 426 w 1645"/>
                  <a:gd name="T77" fmla="*/ 57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5" h="1645">
                    <a:moveTo>
                      <a:pt x="426" y="57"/>
                    </a:moveTo>
                    <a:lnTo>
                      <a:pt x="482" y="170"/>
                    </a:lnTo>
                    <a:lnTo>
                      <a:pt x="454" y="199"/>
                    </a:lnTo>
                    <a:lnTo>
                      <a:pt x="454" y="312"/>
                    </a:lnTo>
                    <a:lnTo>
                      <a:pt x="397" y="255"/>
                    </a:lnTo>
                    <a:lnTo>
                      <a:pt x="369" y="397"/>
                    </a:lnTo>
                    <a:lnTo>
                      <a:pt x="454" y="482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596" y="652"/>
                    </a:lnTo>
                    <a:lnTo>
                      <a:pt x="511" y="851"/>
                    </a:lnTo>
                    <a:lnTo>
                      <a:pt x="341" y="907"/>
                    </a:lnTo>
                    <a:lnTo>
                      <a:pt x="341" y="964"/>
                    </a:lnTo>
                    <a:lnTo>
                      <a:pt x="255" y="907"/>
                    </a:lnTo>
                    <a:lnTo>
                      <a:pt x="255" y="964"/>
                    </a:lnTo>
                    <a:lnTo>
                      <a:pt x="170" y="1021"/>
                    </a:lnTo>
                    <a:lnTo>
                      <a:pt x="170" y="1078"/>
                    </a:lnTo>
                    <a:lnTo>
                      <a:pt x="114" y="1106"/>
                    </a:lnTo>
                    <a:lnTo>
                      <a:pt x="114" y="1163"/>
                    </a:lnTo>
                    <a:lnTo>
                      <a:pt x="57" y="1134"/>
                    </a:lnTo>
                    <a:lnTo>
                      <a:pt x="0" y="1219"/>
                    </a:lnTo>
                    <a:lnTo>
                      <a:pt x="57" y="1276"/>
                    </a:lnTo>
                    <a:lnTo>
                      <a:pt x="57" y="1304"/>
                    </a:lnTo>
                    <a:lnTo>
                      <a:pt x="142" y="1333"/>
                    </a:lnTo>
                    <a:lnTo>
                      <a:pt x="142" y="1418"/>
                    </a:lnTo>
                    <a:lnTo>
                      <a:pt x="170" y="1418"/>
                    </a:lnTo>
                    <a:lnTo>
                      <a:pt x="199" y="1389"/>
                    </a:lnTo>
                    <a:lnTo>
                      <a:pt x="227" y="1418"/>
                    </a:lnTo>
                    <a:lnTo>
                      <a:pt x="255" y="1389"/>
                    </a:lnTo>
                    <a:lnTo>
                      <a:pt x="284" y="1389"/>
                    </a:lnTo>
                    <a:lnTo>
                      <a:pt x="369" y="1418"/>
                    </a:lnTo>
                    <a:lnTo>
                      <a:pt x="369" y="1361"/>
                    </a:lnTo>
                    <a:lnTo>
                      <a:pt x="426" y="1389"/>
                    </a:lnTo>
                    <a:lnTo>
                      <a:pt x="454" y="1361"/>
                    </a:lnTo>
                    <a:lnTo>
                      <a:pt x="511" y="1446"/>
                    </a:lnTo>
                    <a:lnTo>
                      <a:pt x="596" y="1474"/>
                    </a:lnTo>
                    <a:lnTo>
                      <a:pt x="652" y="1418"/>
                    </a:lnTo>
                    <a:lnTo>
                      <a:pt x="624" y="1389"/>
                    </a:lnTo>
                    <a:lnTo>
                      <a:pt x="681" y="1333"/>
                    </a:lnTo>
                    <a:lnTo>
                      <a:pt x="709" y="1276"/>
                    </a:lnTo>
                    <a:lnTo>
                      <a:pt x="794" y="1248"/>
                    </a:lnTo>
                    <a:lnTo>
                      <a:pt x="822" y="1304"/>
                    </a:lnTo>
                    <a:lnTo>
                      <a:pt x="794" y="1333"/>
                    </a:lnTo>
                    <a:lnTo>
                      <a:pt x="879" y="1333"/>
                    </a:lnTo>
                    <a:lnTo>
                      <a:pt x="908" y="1418"/>
                    </a:lnTo>
                    <a:lnTo>
                      <a:pt x="993" y="1446"/>
                    </a:lnTo>
                    <a:lnTo>
                      <a:pt x="1021" y="1503"/>
                    </a:lnTo>
                    <a:lnTo>
                      <a:pt x="1021" y="1531"/>
                    </a:lnTo>
                    <a:lnTo>
                      <a:pt x="1106" y="1560"/>
                    </a:lnTo>
                    <a:lnTo>
                      <a:pt x="1163" y="1474"/>
                    </a:lnTo>
                    <a:lnTo>
                      <a:pt x="1191" y="1531"/>
                    </a:lnTo>
                    <a:lnTo>
                      <a:pt x="1276" y="1531"/>
                    </a:lnTo>
                    <a:lnTo>
                      <a:pt x="1304" y="1588"/>
                    </a:lnTo>
                    <a:lnTo>
                      <a:pt x="1276" y="1616"/>
                    </a:lnTo>
                    <a:lnTo>
                      <a:pt x="1418" y="1645"/>
                    </a:lnTo>
                    <a:lnTo>
                      <a:pt x="1418" y="1560"/>
                    </a:lnTo>
                    <a:lnTo>
                      <a:pt x="1503" y="1531"/>
                    </a:lnTo>
                    <a:lnTo>
                      <a:pt x="1531" y="1503"/>
                    </a:lnTo>
                    <a:lnTo>
                      <a:pt x="1503" y="1418"/>
                    </a:lnTo>
                    <a:lnTo>
                      <a:pt x="1645" y="1219"/>
                    </a:lnTo>
                    <a:lnTo>
                      <a:pt x="1418" y="1163"/>
                    </a:lnTo>
                    <a:lnTo>
                      <a:pt x="1389" y="1191"/>
                    </a:lnTo>
                    <a:lnTo>
                      <a:pt x="1418" y="1276"/>
                    </a:lnTo>
                    <a:lnTo>
                      <a:pt x="1276" y="1219"/>
                    </a:lnTo>
                    <a:lnTo>
                      <a:pt x="1191" y="1021"/>
                    </a:lnTo>
                    <a:lnTo>
                      <a:pt x="1134" y="1021"/>
                    </a:lnTo>
                    <a:lnTo>
                      <a:pt x="1021" y="907"/>
                    </a:lnTo>
                    <a:lnTo>
                      <a:pt x="964" y="737"/>
                    </a:lnTo>
                    <a:lnTo>
                      <a:pt x="794" y="681"/>
                    </a:lnTo>
                    <a:lnTo>
                      <a:pt x="737" y="539"/>
                    </a:lnTo>
                    <a:lnTo>
                      <a:pt x="766" y="397"/>
                    </a:lnTo>
                    <a:lnTo>
                      <a:pt x="737" y="312"/>
                    </a:lnTo>
                    <a:lnTo>
                      <a:pt x="766" y="255"/>
                    </a:lnTo>
                    <a:lnTo>
                      <a:pt x="709" y="114"/>
                    </a:lnTo>
                    <a:lnTo>
                      <a:pt x="624" y="57"/>
                    </a:lnTo>
                    <a:lnTo>
                      <a:pt x="539" y="0"/>
                    </a:lnTo>
                    <a:lnTo>
                      <a:pt x="454" y="0"/>
                    </a:lnTo>
                    <a:lnTo>
                      <a:pt x="426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521" y="4089"/>
                <a:ext cx="1191" cy="992"/>
              </a:xfrm>
              <a:custGeom>
                <a:avLst/>
                <a:gdLst>
                  <a:gd name="T0" fmla="*/ 823 w 1191"/>
                  <a:gd name="T1" fmla="*/ 0 h 992"/>
                  <a:gd name="T2" fmla="*/ 851 w 1191"/>
                  <a:gd name="T3" fmla="*/ 56 h 992"/>
                  <a:gd name="T4" fmla="*/ 908 w 1191"/>
                  <a:gd name="T5" fmla="*/ 85 h 992"/>
                  <a:gd name="T6" fmla="*/ 964 w 1191"/>
                  <a:gd name="T7" fmla="*/ 56 h 992"/>
                  <a:gd name="T8" fmla="*/ 993 w 1191"/>
                  <a:gd name="T9" fmla="*/ 85 h 992"/>
                  <a:gd name="T10" fmla="*/ 964 w 1191"/>
                  <a:gd name="T11" fmla="*/ 170 h 992"/>
                  <a:gd name="T12" fmla="*/ 1049 w 1191"/>
                  <a:gd name="T13" fmla="*/ 170 h 992"/>
                  <a:gd name="T14" fmla="*/ 1078 w 1191"/>
                  <a:gd name="T15" fmla="*/ 226 h 992"/>
                  <a:gd name="T16" fmla="*/ 1191 w 1191"/>
                  <a:gd name="T17" fmla="*/ 255 h 992"/>
                  <a:gd name="T18" fmla="*/ 1163 w 1191"/>
                  <a:gd name="T19" fmla="*/ 368 h 992"/>
                  <a:gd name="T20" fmla="*/ 1106 w 1191"/>
                  <a:gd name="T21" fmla="*/ 340 h 992"/>
                  <a:gd name="T22" fmla="*/ 993 w 1191"/>
                  <a:gd name="T23" fmla="*/ 340 h 992"/>
                  <a:gd name="T24" fmla="*/ 908 w 1191"/>
                  <a:gd name="T25" fmla="*/ 368 h 992"/>
                  <a:gd name="T26" fmla="*/ 851 w 1191"/>
                  <a:gd name="T27" fmla="*/ 397 h 992"/>
                  <a:gd name="T28" fmla="*/ 823 w 1191"/>
                  <a:gd name="T29" fmla="*/ 340 h 992"/>
                  <a:gd name="T30" fmla="*/ 738 w 1191"/>
                  <a:gd name="T31" fmla="*/ 368 h 992"/>
                  <a:gd name="T32" fmla="*/ 567 w 1191"/>
                  <a:gd name="T33" fmla="*/ 567 h 992"/>
                  <a:gd name="T34" fmla="*/ 511 w 1191"/>
                  <a:gd name="T35" fmla="*/ 567 h 992"/>
                  <a:gd name="T36" fmla="*/ 539 w 1191"/>
                  <a:gd name="T37" fmla="*/ 623 h 992"/>
                  <a:gd name="T38" fmla="*/ 511 w 1191"/>
                  <a:gd name="T39" fmla="*/ 879 h 992"/>
                  <a:gd name="T40" fmla="*/ 454 w 1191"/>
                  <a:gd name="T41" fmla="*/ 935 h 992"/>
                  <a:gd name="T42" fmla="*/ 482 w 1191"/>
                  <a:gd name="T43" fmla="*/ 964 h 992"/>
                  <a:gd name="T44" fmla="*/ 482 w 1191"/>
                  <a:gd name="T45" fmla="*/ 992 h 992"/>
                  <a:gd name="T46" fmla="*/ 397 w 1191"/>
                  <a:gd name="T47" fmla="*/ 992 h 992"/>
                  <a:gd name="T48" fmla="*/ 341 w 1191"/>
                  <a:gd name="T49" fmla="*/ 822 h 992"/>
                  <a:gd name="T50" fmla="*/ 227 w 1191"/>
                  <a:gd name="T51" fmla="*/ 879 h 992"/>
                  <a:gd name="T52" fmla="*/ 227 w 1191"/>
                  <a:gd name="T53" fmla="*/ 822 h 992"/>
                  <a:gd name="T54" fmla="*/ 142 w 1191"/>
                  <a:gd name="T55" fmla="*/ 793 h 992"/>
                  <a:gd name="T56" fmla="*/ 142 w 1191"/>
                  <a:gd name="T57" fmla="*/ 737 h 992"/>
                  <a:gd name="T58" fmla="*/ 57 w 1191"/>
                  <a:gd name="T59" fmla="*/ 737 h 992"/>
                  <a:gd name="T60" fmla="*/ 0 w 1191"/>
                  <a:gd name="T61" fmla="*/ 623 h 992"/>
                  <a:gd name="T62" fmla="*/ 86 w 1191"/>
                  <a:gd name="T63" fmla="*/ 510 h 992"/>
                  <a:gd name="T64" fmla="*/ 171 w 1191"/>
                  <a:gd name="T65" fmla="*/ 510 h 992"/>
                  <a:gd name="T66" fmla="*/ 227 w 1191"/>
                  <a:gd name="T67" fmla="*/ 482 h 992"/>
                  <a:gd name="T68" fmla="*/ 256 w 1191"/>
                  <a:gd name="T69" fmla="*/ 397 h 992"/>
                  <a:gd name="T70" fmla="*/ 312 w 1191"/>
                  <a:gd name="T71" fmla="*/ 340 h 992"/>
                  <a:gd name="T72" fmla="*/ 284 w 1191"/>
                  <a:gd name="T73" fmla="*/ 312 h 992"/>
                  <a:gd name="T74" fmla="*/ 312 w 1191"/>
                  <a:gd name="T75" fmla="*/ 283 h 992"/>
                  <a:gd name="T76" fmla="*/ 312 w 1191"/>
                  <a:gd name="T77" fmla="*/ 226 h 992"/>
                  <a:gd name="T78" fmla="*/ 284 w 1191"/>
                  <a:gd name="T79" fmla="*/ 198 h 992"/>
                  <a:gd name="T80" fmla="*/ 369 w 1191"/>
                  <a:gd name="T81" fmla="*/ 170 h 992"/>
                  <a:gd name="T82" fmla="*/ 369 w 1191"/>
                  <a:gd name="T83" fmla="*/ 85 h 992"/>
                  <a:gd name="T84" fmla="*/ 511 w 1191"/>
                  <a:gd name="T85" fmla="*/ 56 h 992"/>
                  <a:gd name="T86" fmla="*/ 567 w 1191"/>
                  <a:gd name="T87" fmla="*/ 0 h 992"/>
                  <a:gd name="T88" fmla="*/ 766 w 1191"/>
                  <a:gd name="T89" fmla="*/ 56 h 992"/>
                  <a:gd name="T90" fmla="*/ 823 w 1191"/>
                  <a:gd name="T91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91" h="992">
                    <a:moveTo>
                      <a:pt x="823" y="0"/>
                    </a:moveTo>
                    <a:lnTo>
                      <a:pt x="851" y="56"/>
                    </a:lnTo>
                    <a:lnTo>
                      <a:pt x="908" y="85"/>
                    </a:lnTo>
                    <a:lnTo>
                      <a:pt x="964" y="56"/>
                    </a:lnTo>
                    <a:lnTo>
                      <a:pt x="993" y="85"/>
                    </a:lnTo>
                    <a:lnTo>
                      <a:pt x="964" y="170"/>
                    </a:lnTo>
                    <a:lnTo>
                      <a:pt x="1049" y="170"/>
                    </a:lnTo>
                    <a:lnTo>
                      <a:pt x="1078" y="226"/>
                    </a:lnTo>
                    <a:lnTo>
                      <a:pt x="1191" y="255"/>
                    </a:lnTo>
                    <a:lnTo>
                      <a:pt x="1163" y="368"/>
                    </a:lnTo>
                    <a:lnTo>
                      <a:pt x="1106" y="340"/>
                    </a:lnTo>
                    <a:lnTo>
                      <a:pt x="993" y="340"/>
                    </a:lnTo>
                    <a:lnTo>
                      <a:pt x="908" y="368"/>
                    </a:lnTo>
                    <a:lnTo>
                      <a:pt x="851" y="397"/>
                    </a:lnTo>
                    <a:lnTo>
                      <a:pt x="823" y="340"/>
                    </a:lnTo>
                    <a:lnTo>
                      <a:pt x="738" y="368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39" y="623"/>
                    </a:lnTo>
                    <a:lnTo>
                      <a:pt x="511" y="879"/>
                    </a:lnTo>
                    <a:lnTo>
                      <a:pt x="454" y="935"/>
                    </a:lnTo>
                    <a:lnTo>
                      <a:pt x="482" y="964"/>
                    </a:lnTo>
                    <a:lnTo>
                      <a:pt x="482" y="992"/>
                    </a:lnTo>
                    <a:lnTo>
                      <a:pt x="397" y="992"/>
                    </a:lnTo>
                    <a:lnTo>
                      <a:pt x="341" y="822"/>
                    </a:lnTo>
                    <a:lnTo>
                      <a:pt x="227" y="879"/>
                    </a:lnTo>
                    <a:lnTo>
                      <a:pt x="227" y="822"/>
                    </a:lnTo>
                    <a:lnTo>
                      <a:pt x="142" y="793"/>
                    </a:lnTo>
                    <a:lnTo>
                      <a:pt x="142" y="737"/>
                    </a:lnTo>
                    <a:lnTo>
                      <a:pt x="57" y="737"/>
                    </a:lnTo>
                    <a:lnTo>
                      <a:pt x="0" y="623"/>
                    </a:lnTo>
                    <a:lnTo>
                      <a:pt x="86" y="510"/>
                    </a:lnTo>
                    <a:lnTo>
                      <a:pt x="171" y="510"/>
                    </a:lnTo>
                    <a:lnTo>
                      <a:pt x="227" y="482"/>
                    </a:lnTo>
                    <a:lnTo>
                      <a:pt x="256" y="397"/>
                    </a:lnTo>
                    <a:lnTo>
                      <a:pt x="312" y="340"/>
                    </a:lnTo>
                    <a:lnTo>
                      <a:pt x="284" y="312"/>
                    </a:lnTo>
                    <a:lnTo>
                      <a:pt x="312" y="283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369" y="170"/>
                    </a:lnTo>
                    <a:lnTo>
                      <a:pt x="369" y="85"/>
                    </a:lnTo>
                    <a:lnTo>
                      <a:pt x="511" y="56"/>
                    </a:lnTo>
                    <a:lnTo>
                      <a:pt x="567" y="0"/>
                    </a:lnTo>
                    <a:lnTo>
                      <a:pt x="766" y="56"/>
                    </a:lnTo>
                    <a:lnTo>
                      <a:pt x="82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1096" y="3919"/>
                <a:ext cx="1276" cy="935"/>
              </a:xfrm>
              <a:custGeom>
                <a:avLst/>
                <a:gdLst>
                  <a:gd name="T0" fmla="*/ 1191 w 1276"/>
                  <a:gd name="T1" fmla="*/ 0 h 935"/>
                  <a:gd name="T2" fmla="*/ 1248 w 1276"/>
                  <a:gd name="T3" fmla="*/ 28 h 935"/>
                  <a:gd name="T4" fmla="*/ 1191 w 1276"/>
                  <a:gd name="T5" fmla="*/ 113 h 935"/>
                  <a:gd name="T6" fmla="*/ 1276 w 1276"/>
                  <a:gd name="T7" fmla="*/ 141 h 935"/>
                  <a:gd name="T8" fmla="*/ 1248 w 1276"/>
                  <a:gd name="T9" fmla="*/ 170 h 935"/>
                  <a:gd name="T10" fmla="*/ 1191 w 1276"/>
                  <a:gd name="T11" fmla="*/ 226 h 935"/>
                  <a:gd name="T12" fmla="*/ 992 w 1276"/>
                  <a:gd name="T13" fmla="*/ 170 h 935"/>
                  <a:gd name="T14" fmla="*/ 936 w 1276"/>
                  <a:gd name="T15" fmla="*/ 226 h 935"/>
                  <a:gd name="T16" fmla="*/ 794 w 1276"/>
                  <a:gd name="T17" fmla="*/ 255 h 935"/>
                  <a:gd name="T18" fmla="*/ 794 w 1276"/>
                  <a:gd name="T19" fmla="*/ 340 h 935"/>
                  <a:gd name="T20" fmla="*/ 709 w 1276"/>
                  <a:gd name="T21" fmla="*/ 368 h 935"/>
                  <a:gd name="T22" fmla="*/ 737 w 1276"/>
                  <a:gd name="T23" fmla="*/ 396 h 935"/>
                  <a:gd name="T24" fmla="*/ 737 w 1276"/>
                  <a:gd name="T25" fmla="*/ 453 h 935"/>
                  <a:gd name="T26" fmla="*/ 709 w 1276"/>
                  <a:gd name="T27" fmla="*/ 482 h 935"/>
                  <a:gd name="T28" fmla="*/ 737 w 1276"/>
                  <a:gd name="T29" fmla="*/ 510 h 935"/>
                  <a:gd name="T30" fmla="*/ 681 w 1276"/>
                  <a:gd name="T31" fmla="*/ 567 h 935"/>
                  <a:gd name="T32" fmla="*/ 652 w 1276"/>
                  <a:gd name="T33" fmla="*/ 652 h 935"/>
                  <a:gd name="T34" fmla="*/ 596 w 1276"/>
                  <a:gd name="T35" fmla="*/ 680 h 935"/>
                  <a:gd name="T36" fmla="*/ 511 w 1276"/>
                  <a:gd name="T37" fmla="*/ 680 h 935"/>
                  <a:gd name="T38" fmla="*/ 425 w 1276"/>
                  <a:gd name="T39" fmla="*/ 793 h 935"/>
                  <a:gd name="T40" fmla="*/ 482 w 1276"/>
                  <a:gd name="T41" fmla="*/ 907 h 935"/>
                  <a:gd name="T42" fmla="*/ 397 w 1276"/>
                  <a:gd name="T43" fmla="*/ 907 h 935"/>
                  <a:gd name="T44" fmla="*/ 340 w 1276"/>
                  <a:gd name="T45" fmla="*/ 935 h 935"/>
                  <a:gd name="T46" fmla="*/ 284 w 1276"/>
                  <a:gd name="T47" fmla="*/ 878 h 935"/>
                  <a:gd name="T48" fmla="*/ 312 w 1276"/>
                  <a:gd name="T49" fmla="*/ 793 h 935"/>
                  <a:gd name="T50" fmla="*/ 227 w 1276"/>
                  <a:gd name="T51" fmla="*/ 765 h 935"/>
                  <a:gd name="T52" fmla="*/ 199 w 1276"/>
                  <a:gd name="T53" fmla="*/ 708 h 935"/>
                  <a:gd name="T54" fmla="*/ 142 w 1276"/>
                  <a:gd name="T55" fmla="*/ 737 h 935"/>
                  <a:gd name="T56" fmla="*/ 85 w 1276"/>
                  <a:gd name="T57" fmla="*/ 708 h 935"/>
                  <a:gd name="T58" fmla="*/ 114 w 1276"/>
                  <a:gd name="T59" fmla="*/ 567 h 935"/>
                  <a:gd name="T60" fmla="*/ 142 w 1276"/>
                  <a:gd name="T61" fmla="*/ 510 h 935"/>
                  <a:gd name="T62" fmla="*/ 114 w 1276"/>
                  <a:gd name="T63" fmla="*/ 425 h 935"/>
                  <a:gd name="T64" fmla="*/ 57 w 1276"/>
                  <a:gd name="T65" fmla="*/ 425 h 935"/>
                  <a:gd name="T66" fmla="*/ 29 w 1276"/>
                  <a:gd name="T67" fmla="*/ 396 h 935"/>
                  <a:gd name="T68" fmla="*/ 0 w 1276"/>
                  <a:gd name="T69" fmla="*/ 283 h 935"/>
                  <a:gd name="T70" fmla="*/ 85 w 1276"/>
                  <a:gd name="T71" fmla="*/ 340 h 935"/>
                  <a:gd name="T72" fmla="*/ 170 w 1276"/>
                  <a:gd name="T73" fmla="*/ 340 h 935"/>
                  <a:gd name="T74" fmla="*/ 170 w 1276"/>
                  <a:gd name="T75" fmla="*/ 283 h 935"/>
                  <a:gd name="T76" fmla="*/ 114 w 1276"/>
                  <a:gd name="T77" fmla="*/ 283 h 935"/>
                  <a:gd name="T78" fmla="*/ 114 w 1276"/>
                  <a:gd name="T79" fmla="*/ 226 h 935"/>
                  <a:gd name="T80" fmla="*/ 312 w 1276"/>
                  <a:gd name="T81" fmla="*/ 255 h 935"/>
                  <a:gd name="T82" fmla="*/ 369 w 1276"/>
                  <a:gd name="T83" fmla="*/ 283 h 935"/>
                  <a:gd name="T84" fmla="*/ 482 w 1276"/>
                  <a:gd name="T85" fmla="*/ 283 h 935"/>
                  <a:gd name="T86" fmla="*/ 539 w 1276"/>
                  <a:gd name="T87" fmla="*/ 170 h 935"/>
                  <a:gd name="T88" fmla="*/ 596 w 1276"/>
                  <a:gd name="T89" fmla="*/ 141 h 935"/>
                  <a:gd name="T90" fmla="*/ 652 w 1276"/>
                  <a:gd name="T91" fmla="*/ 141 h 935"/>
                  <a:gd name="T92" fmla="*/ 766 w 1276"/>
                  <a:gd name="T93" fmla="*/ 85 h 935"/>
                  <a:gd name="T94" fmla="*/ 794 w 1276"/>
                  <a:gd name="T95" fmla="*/ 85 h 935"/>
                  <a:gd name="T96" fmla="*/ 879 w 1276"/>
                  <a:gd name="T97" fmla="*/ 0 h 935"/>
                  <a:gd name="T98" fmla="*/ 1191 w 1276"/>
                  <a:gd name="T99" fmla="*/ 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76" h="935">
                    <a:moveTo>
                      <a:pt x="1191" y="0"/>
                    </a:moveTo>
                    <a:lnTo>
                      <a:pt x="1248" y="28"/>
                    </a:lnTo>
                    <a:lnTo>
                      <a:pt x="1191" y="113"/>
                    </a:lnTo>
                    <a:lnTo>
                      <a:pt x="1276" y="141"/>
                    </a:lnTo>
                    <a:lnTo>
                      <a:pt x="1248" y="170"/>
                    </a:lnTo>
                    <a:lnTo>
                      <a:pt x="1191" y="226"/>
                    </a:lnTo>
                    <a:lnTo>
                      <a:pt x="992" y="170"/>
                    </a:lnTo>
                    <a:lnTo>
                      <a:pt x="936" y="226"/>
                    </a:lnTo>
                    <a:lnTo>
                      <a:pt x="794" y="255"/>
                    </a:lnTo>
                    <a:lnTo>
                      <a:pt x="794" y="340"/>
                    </a:lnTo>
                    <a:lnTo>
                      <a:pt x="709" y="368"/>
                    </a:lnTo>
                    <a:lnTo>
                      <a:pt x="737" y="396"/>
                    </a:lnTo>
                    <a:lnTo>
                      <a:pt x="737" y="453"/>
                    </a:lnTo>
                    <a:lnTo>
                      <a:pt x="709" y="482"/>
                    </a:lnTo>
                    <a:lnTo>
                      <a:pt x="737" y="510"/>
                    </a:lnTo>
                    <a:lnTo>
                      <a:pt x="681" y="567"/>
                    </a:lnTo>
                    <a:lnTo>
                      <a:pt x="652" y="652"/>
                    </a:lnTo>
                    <a:lnTo>
                      <a:pt x="596" y="680"/>
                    </a:lnTo>
                    <a:lnTo>
                      <a:pt x="511" y="680"/>
                    </a:lnTo>
                    <a:lnTo>
                      <a:pt x="425" y="793"/>
                    </a:lnTo>
                    <a:lnTo>
                      <a:pt x="482" y="907"/>
                    </a:lnTo>
                    <a:lnTo>
                      <a:pt x="397" y="907"/>
                    </a:lnTo>
                    <a:lnTo>
                      <a:pt x="340" y="935"/>
                    </a:lnTo>
                    <a:lnTo>
                      <a:pt x="284" y="878"/>
                    </a:lnTo>
                    <a:lnTo>
                      <a:pt x="312" y="793"/>
                    </a:lnTo>
                    <a:lnTo>
                      <a:pt x="227" y="765"/>
                    </a:lnTo>
                    <a:lnTo>
                      <a:pt x="199" y="708"/>
                    </a:lnTo>
                    <a:lnTo>
                      <a:pt x="142" y="737"/>
                    </a:lnTo>
                    <a:lnTo>
                      <a:pt x="85" y="708"/>
                    </a:lnTo>
                    <a:lnTo>
                      <a:pt x="114" y="567"/>
                    </a:lnTo>
                    <a:lnTo>
                      <a:pt x="142" y="510"/>
                    </a:lnTo>
                    <a:lnTo>
                      <a:pt x="114" y="425"/>
                    </a:lnTo>
                    <a:lnTo>
                      <a:pt x="57" y="425"/>
                    </a:lnTo>
                    <a:lnTo>
                      <a:pt x="29" y="396"/>
                    </a:lnTo>
                    <a:lnTo>
                      <a:pt x="0" y="283"/>
                    </a:lnTo>
                    <a:lnTo>
                      <a:pt x="85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312" y="255"/>
                    </a:lnTo>
                    <a:lnTo>
                      <a:pt x="369" y="283"/>
                    </a:lnTo>
                    <a:lnTo>
                      <a:pt x="482" y="283"/>
                    </a:lnTo>
                    <a:lnTo>
                      <a:pt x="539" y="170"/>
                    </a:lnTo>
                    <a:lnTo>
                      <a:pt x="596" y="141"/>
                    </a:lnTo>
                    <a:lnTo>
                      <a:pt x="652" y="141"/>
                    </a:lnTo>
                    <a:lnTo>
                      <a:pt x="766" y="85"/>
                    </a:lnTo>
                    <a:lnTo>
                      <a:pt x="794" y="85"/>
                    </a:lnTo>
                    <a:lnTo>
                      <a:pt x="879" y="0"/>
                    </a:lnTo>
                    <a:lnTo>
                      <a:pt x="119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841" y="3635"/>
                <a:ext cx="425" cy="992"/>
              </a:xfrm>
              <a:custGeom>
                <a:avLst/>
                <a:gdLst>
                  <a:gd name="T0" fmla="*/ 199 w 425"/>
                  <a:gd name="T1" fmla="*/ 0 h 992"/>
                  <a:gd name="T2" fmla="*/ 227 w 425"/>
                  <a:gd name="T3" fmla="*/ 170 h 992"/>
                  <a:gd name="T4" fmla="*/ 199 w 425"/>
                  <a:gd name="T5" fmla="*/ 170 h 992"/>
                  <a:gd name="T6" fmla="*/ 199 w 425"/>
                  <a:gd name="T7" fmla="*/ 284 h 992"/>
                  <a:gd name="T8" fmla="*/ 312 w 425"/>
                  <a:gd name="T9" fmla="*/ 369 h 992"/>
                  <a:gd name="T10" fmla="*/ 340 w 425"/>
                  <a:gd name="T11" fmla="*/ 425 h 992"/>
                  <a:gd name="T12" fmla="*/ 369 w 425"/>
                  <a:gd name="T13" fmla="*/ 510 h 992"/>
                  <a:gd name="T14" fmla="*/ 369 w 425"/>
                  <a:gd name="T15" fmla="*/ 567 h 992"/>
                  <a:gd name="T16" fmla="*/ 425 w 425"/>
                  <a:gd name="T17" fmla="*/ 567 h 992"/>
                  <a:gd name="T18" fmla="*/ 425 w 425"/>
                  <a:gd name="T19" fmla="*/ 624 h 992"/>
                  <a:gd name="T20" fmla="*/ 340 w 425"/>
                  <a:gd name="T21" fmla="*/ 624 h 992"/>
                  <a:gd name="T22" fmla="*/ 255 w 425"/>
                  <a:gd name="T23" fmla="*/ 567 h 992"/>
                  <a:gd name="T24" fmla="*/ 284 w 425"/>
                  <a:gd name="T25" fmla="*/ 680 h 992"/>
                  <a:gd name="T26" fmla="*/ 312 w 425"/>
                  <a:gd name="T27" fmla="*/ 709 h 992"/>
                  <a:gd name="T28" fmla="*/ 369 w 425"/>
                  <a:gd name="T29" fmla="*/ 709 h 992"/>
                  <a:gd name="T30" fmla="*/ 397 w 425"/>
                  <a:gd name="T31" fmla="*/ 794 h 992"/>
                  <a:gd name="T32" fmla="*/ 369 w 425"/>
                  <a:gd name="T33" fmla="*/ 851 h 992"/>
                  <a:gd name="T34" fmla="*/ 340 w 425"/>
                  <a:gd name="T35" fmla="*/ 992 h 992"/>
                  <a:gd name="T36" fmla="*/ 255 w 425"/>
                  <a:gd name="T37" fmla="*/ 936 h 992"/>
                  <a:gd name="T38" fmla="*/ 113 w 425"/>
                  <a:gd name="T39" fmla="*/ 652 h 992"/>
                  <a:gd name="T40" fmla="*/ 113 w 425"/>
                  <a:gd name="T41" fmla="*/ 595 h 992"/>
                  <a:gd name="T42" fmla="*/ 28 w 425"/>
                  <a:gd name="T43" fmla="*/ 369 h 992"/>
                  <a:gd name="T44" fmla="*/ 28 w 425"/>
                  <a:gd name="T45" fmla="*/ 340 h 992"/>
                  <a:gd name="T46" fmla="*/ 0 w 425"/>
                  <a:gd name="T47" fmla="*/ 255 h 992"/>
                  <a:gd name="T48" fmla="*/ 113 w 425"/>
                  <a:gd name="T49" fmla="*/ 255 h 992"/>
                  <a:gd name="T50" fmla="*/ 113 w 425"/>
                  <a:gd name="T51" fmla="*/ 170 h 992"/>
                  <a:gd name="T52" fmla="*/ 85 w 425"/>
                  <a:gd name="T53" fmla="*/ 114 h 992"/>
                  <a:gd name="T54" fmla="*/ 113 w 425"/>
                  <a:gd name="T55" fmla="*/ 57 h 992"/>
                  <a:gd name="T56" fmla="*/ 199 w 425"/>
                  <a:gd name="T5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5" h="992">
                    <a:moveTo>
                      <a:pt x="199" y="0"/>
                    </a:moveTo>
                    <a:lnTo>
                      <a:pt x="227" y="170"/>
                    </a:lnTo>
                    <a:lnTo>
                      <a:pt x="199" y="170"/>
                    </a:lnTo>
                    <a:lnTo>
                      <a:pt x="199" y="284"/>
                    </a:lnTo>
                    <a:lnTo>
                      <a:pt x="312" y="369"/>
                    </a:lnTo>
                    <a:lnTo>
                      <a:pt x="340" y="425"/>
                    </a:lnTo>
                    <a:lnTo>
                      <a:pt x="369" y="510"/>
                    </a:lnTo>
                    <a:lnTo>
                      <a:pt x="369" y="567"/>
                    </a:lnTo>
                    <a:lnTo>
                      <a:pt x="425" y="567"/>
                    </a:lnTo>
                    <a:lnTo>
                      <a:pt x="425" y="624"/>
                    </a:lnTo>
                    <a:lnTo>
                      <a:pt x="340" y="624"/>
                    </a:lnTo>
                    <a:lnTo>
                      <a:pt x="255" y="567"/>
                    </a:lnTo>
                    <a:lnTo>
                      <a:pt x="284" y="680"/>
                    </a:lnTo>
                    <a:lnTo>
                      <a:pt x="312" y="709"/>
                    </a:lnTo>
                    <a:lnTo>
                      <a:pt x="369" y="709"/>
                    </a:lnTo>
                    <a:lnTo>
                      <a:pt x="397" y="794"/>
                    </a:lnTo>
                    <a:lnTo>
                      <a:pt x="369" y="851"/>
                    </a:lnTo>
                    <a:lnTo>
                      <a:pt x="340" y="992"/>
                    </a:lnTo>
                    <a:lnTo>
                      <a:pt x="255" y="936"/>
                    </a:lnTo>
                    <a:lnTo>
                      <a:pt x="113" y="652"/>
                    </a:lnTo>
                    <a:lnTo>
                      <a:pt x="113" y="595"/>
                    </a:lnTo>
                    <a:lnTo>
                      <a:pt x="28" y="369"/>
                    </a:lnTo>
                    <a:lnTo>
                      <a:pt x="28" y="340"/>
                    </a:lnTo>
                    <a:lnTo>
                      <a:pt x="0" y="255"/>
                    </a:lnTo>
                    <a:lnTo>
                      <a:pt x="113" y="255"/>
                    </a:lnTo>
                    <a:lnTo>
                      <a:pt x="113" y="170"/>
                    </a:lnTo>
                    <a:lnTo>
                      <a:pt x="85" y="114"/>
                    </a:lnTo>
                    <a:lnTo>
                      <a:pt x="113" y="57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416" y="3890"/>
                <a:ext cx="538" cy="340"/>
              </a:xfrm>
              <a:custGeom>
                <a:avLst/>
                <a:gdLst>
                  <a:gd name="T0" fmla="*/ 425 w 538"/>
                  <a:gd name="T1" fmla="*/ 0 h 340"/>
                  <a:gd name="T2" fmla="*/ 397 w 538"/>
                  <a:gd name="T3" fmla="*/ 85 h 340"/>
                  <a:gd name="T4" fmla="*/ 170 w 538"/>
                  <a:gd name="T5" fmla="*/ 114 h 340"/>
                  <a:gd name="T6" fmla="*/ 85 w 538"/>
                  <a:gd name="T7" fmla="*/ 142 h 340"/>
                  <a:gd name="T8" fmla="*/ 0 w 538"/>
                  <a:gd name="T9" fmla="*/ 284 h 340"/>
                  <a:gd name="T10" fmla="*/ 113 w 538"/>
                  <a:gd name="T11" fmla="*/ 227 h 340"/>
                  <a:gd name="T12" fmla="*/ 170 w 538"/>
                  <a:gd name="T13" fmla="*/ 227 h 340"/>
                  <a:gd name="T14" fmla="*/ 283 w 538"/>
                  <a:gd name="T15" fmla="*/ 199 h 340"/>
                  <a:gd name="T16" fmla="*/ 453 w 538"/>
                  <a:gd name="T17" fmla="*/ 255 h 340"/>
                  <a:gd name="T18" fmla="*/ 538 w 538"/>
                  <a:gd name="T19" fmla="*/ 340 h 340"/>
                  <a:gd name="T20" fmla="*/ 453 w 538"/>
                  <a:gd name="T21" fmla="*/ 114 h 340"/>
                  <a:gd name="T22" fmla="*/ 453 w 538"/>
                  <a:gd name="T23" fmla="*/ 85 h 340"/>
                  <a:gd name="T24" fmla="*/ 425 w 538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8" h="340">
                    <a:moveTo>
                      <a:pt x="425" y="0"/>
                    </a:moveTo>
                    <a:lnTo>
                      <a:pt x="397" y="85"/>
                    </a:lnTo>
                    <a:lnTo>
                      <a:pt x="170" y="114"/>
                    </a:lnTo>
                    <a:lnTo>
                      <a:pt x="85" y="142"/>
                    </a:lnTo>
                    <a:lnTo>
                      <a:pt x="0" y="284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283" y="199"/>
                    </a:lnTo>
                    <a:lnTo>
                      <a:pt x="453" y="255"/>
                    </a:lnTo>
                    <a:lnTo>
                      <a:pt x="538" y="340"/>
                    </a:lnTo>
                    <a:lnTo>
                      <a:pt x="453" y="114"/>
                    </a:lnTo>
                    <a:lnTo>
                      <a:pt x="453" y="85"/>
                    </a:lnTo>
                    <a:lnTo>
                      <a:pt x="42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59" y="3437"/>
                <a:ext cx="709" cy="737"/>
              </a:xfrm>
              <a:custGeom>
                <a:avLst/>
                <a:gdLst>
                  <a:gd name="T0" fmla="*/ 681 w 709"/>
                  <a:gd name="T1" fmla="*/ 198 h 737"/>
                  <a:gd name="T2" fmla="*/ 709 w 709"/>
                  <a:gd name="T3" fmla="*/ 198 h 737"/>
                  <a:gd name="T4" fmla="*/ 681 w 709"/>
                  <a:gd name="T5" fmla="*/ 113 h 737"/>
                  <a:gd name="T6" fmla="*/ 709 w 709"/>
                  <a:gd name="T7" fmla="*/ 56 h 737"/>
                  <a:gd name="T8" fmla="*/ 681 w 709"/>
                  <a:gd name="T9" fmla="*/ 0 h 737"/>
                  <a:gd name="T10" fmla="*/ 539 w 709"/>
                  <a:gd name="T11" fmla="*/ 85 h 737"/>
                  <a:gd name="T12" fmla="*/ 425 w 709"/>
                  <a:gd name="T13" fmla="*/ 255 h 737"/>
                  <a:gd name="T14" fmla="*/ 312 w 709"/>
                  <a:gd name="T15" fmla="*/ 283 h 737"/>
                  <a:gd name="T16" fmla="*/ 284 w 709"/>
                  <a:gd name="T17" fmla="*/ 226 h 737"/>
                  <a:gd name="T18" fmla="*/ 142 w 709"/>
                  <a:gd name="T19" fmla="*/ 283 h 737"/>
                  <a:gd name="T20" fmla="*/ 28 w 709"/>
                  <a:gd name="T21" fmla="*/ 425 h 737"/>
                  <a:gd name="T22" fmla="*/ 142 w 709"/>
                  <a:gd name="T23" fmla="*/ 425 h 737"/>
                  <a:gd name="T24" fmla="*/ 142 w 709"/>
                  <a:gd name="T25" fmla="*/ 538 h 737"/>
                  <a:gd name="T26" fmla="*/ 28 w 709"/>
                  <a:gd name="T27" fmla="*/ 538 h 737"/>
                  <a:gd name="T28" fmla="*/ 0 w 709"/>
                  <a:gd name="T29" fmla="*/ 567 h 737"/>
                  <a:gd name="T30" fmla="*/ 57 w 709"/>
                  <a:gd name="T31" fmla="*/ 623 h 737"/>
                  <a:gd name="T32" fmla="*/ 0 w 709"/>
                  <a:gd name="T33" fmla="*/ 652 h 737"/>
                  <a:gd name="T34" fmla="*/ 57 w 709"/>
                  <a:gd name="T35" fmla="*/ 737 h 737"/>
                  <a:gd name="T36" fmla="*/ 142 w 709"/>
                  <a:gd name="T37" fmla="*/ 595 h 737"/>
                  <a:gd name="T38" fmla="*/ 227 w 709"/>
                  <a:gd name="T39" fmla="*/ 567 h 737"/>
                  <a:gd name="T40" fmla="*/ 454 w 709"/>
                  <a:gd name="T41" fmla="*/ 538 h 737"/>
                  <a:gd name="T42" fmla="*/ 482 w 709"/>
                  <a:gd name="T43" fmla="*/ 453 h 737"/>
                  <a:gd name="T44" fmla="*/ 595 w 709"/>
                  <a:gd name="T45" fmla="*/ 453 h 737"/>
                  <a:gd name="T46" fmla="*/ 595 w 709"/>
                  <a:gd name="T47" fmla="*/ 368 h 737"/>
                  <a:gd name="T48" fmla="*/ 567 w 709"/>
                  <a:gd name="T49" fmla="*/ 312 h 737"/>
                  <a:gd name="T50" fmla="*/ 595 w 709"/>
                  <a:gd name="T51" fmla="*/ 255 h 737"/>
                  <a:gd name="T52" fmla="*/ 681 w 709"/>
                  <a:gd name="T53" fmla="*/ 19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9" h="737">
                    <a:moveTo>
                      <a:pt x="681" y="198"/>
                    </a:moveTo>
                    <a:lnTo>
                      <a:pt x="709" y="198"/>
                    </a:lnTo>
                    <a:lnTo>
                      <a:pt x="681" y="113"/>
                    </a:lnTo>
                    <a:lnTo>
                      <a:pt x="709" y="56"/>
                    </a:lnTo>
                    <a:lnTo>
                      <a:pt x="681" y="0"/>
                    </a:lnTo>
                    <a:lnTo>
                      <a:pt x="539" y="85"/>
                    </a:lnTo>
                    <a:lnTo>
                      <a:pt x="425" y="255"/>
                    </a:lnTo>
                    <a:lnTo>
                      <a:pt x="312" y="283"/>
                    </a:lnTo>
                    <a:lnTo>
                      <a:pt x="284" y="226"/>
                    </a:lnTo>
                    <a:lnTo>
                      <a:pt x="142" y="283"/>
                    </a:lnTo>
                    <a:lnTo>
                      <a:pt x="28" y="425"/>
                    </a:lnTo>
                    <a:lnTo>
                      <a:pt x="142" y="425"/>
                    </a:lnTo>
                    <a:lnTo>
                      <a:pt x="142" y="538"/>
                    </a:lnTo>
                    <a:lnTo>
                      <a:pt x="28" y="538"/>
                    </a:lnTo>
                    <a:lnTo>
                      <a:pt x="0" y="567"/>
                    </a:lnTo>
                    <a:lnTo>
                      <a:pt x="57" y="623"/>
                    </a:lnTo>
                    <a:lnTo>
                      <a:pt x="0" y="652"/>
                    </a:lnTo>
                    <a:lnTo>
                      <a:pt x="57" y="737"/>
                    </a:lnTo>
                    <a:lnTo>
                      <a:pt x="142" y="595"/>
                    </a:lnTo>
                    <a:lnTo>
                      <a:pt x="227" y="567"/>
                    </a:lnTo>
                    <a:lnTo>
                      <a:pt x="454" y="538"/>
                    </a:lnTo>
                    <a:lnTo>
                      <a:pt x="482" y="453"/>
                    </a:lnTo>
                    <a:lnTo>
                      <a:pt x="595" y="453"/>
                    </a:lnTo>
                    <a:lnTo>
                      <a:pt x="595" y="368"/>
                    </a:lnTo>
                    <a:lnTo>
                      <a:pt x="567" y="312"/>
                    </a:lnTo>
                    <a:lnTo>
                      <a:pt x="595" y="255"/>
                    </a:lnTo>
                    <a:lnTo>
                      <a:pt x="681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473" y="3323"/>
                <a:ext cx="595" cy="397"/>
              </a:xfrm>
              <a:custGeom>
                <a:avLst/>
                <a:gdLst>
                  <a:gd name="T0" fmla="*/ 567 w 595"/>
                  <a:gd name="T1" fmla="*/ 114 h 397"/>
                  <a:gd name="T2" fmla="*/ 425 w 595"/>
                  <a:gd name="T3" fmla="*/ 199 h 397"/>
                  <a:gd name="T4" fmla="*/ 311 w 595"/>
                  <a:gd name="T5" fmla="*/ 369 h 397"/>
                  <a:gd name="T6" fmla="*/ 198 w 595"/>
                  <a:gd name="T7" fmla="*/ 397 h 397"/>
                  <a:gd name="T8" fmla="*/ 170 w 595"/>
                  <a:gd name="T9" fmla="*/ 340 h 397"/>
                  <a:gd name="T10" fmla="*/ 226 w 595"/>
                  <a:gd name="T11" fmla="*/ 312 h 397"/>
                  <a:gd name="T12" fmla="*/ 170 w 595"/>
                  <a:gd name="T13" fmla="*/ 255 h 397"/>
                  <a:gd name="T14" fmla="*/ 113 w 595"/>
                  <a:gd name="T15" fmla="*/ 312 h 397"/>
                  <a:gd name="T16" fmla="*/ 28 w 595"/>
                  <a:gd name="T17" fmla="*/ 312 h 397"/>
                  <a:gd name="T18" fmla="*/ 0 w 595"/>
                  <a:gd name="T19" fmla="*/ 284 h 397"/>
                  <a:gd name="T20" fmla="*/ 85 w 595"/>
                  <a:gd name="T21" fmla="*/ 255 h 397"/>
                  <a:gd name="T22" fmla="*/ 85 w 595"/>
                  <a:gd name="T23" fmla="*/ 227 h 397"/>
                  <a:gd name="T24" fmla="*/ 28 w 595"/>
                  <a:gd name="T25" fmla="*/ 227 h 397"/>
                  <a:gd name="T26" fmla="*/ 0 w 595"/>
                  <a:gd name="T27" fmla="*/ 142 h 397"/>
                  <a:gd name="T28" fmla="*/ 85 w 595"/>
                  <a:gd name="T29" fmla="*/ 142 h 397"/>
                  <a:gd name="T30" fmla="*/ 113 w 595"/>
                  <a:gd name="T31" fmla="*/ 57 h 397"/>
                  <a:gd name="T32" fmla="*/ 226 w 595"/>
                  <a:gd name="T33" fmla="*/ 57 h 397"/>
                  <a:gd name="T34" fmla="*/ 226 w 595"/>
                  <a:gd name="T35" fmla="*/ 29 h 397"/>
                  <a:gd name="T36" fmla="*/ 340 w 595"/>
                  <a:gd name="T37" fmla="*/ 0 h 397"/>
                  <a:gd name="T38" fmla="*/ 425 w 595"/>
                  <a:gd name="T39" fmla="*/ 85 h 397"/>
                  <a:gd name="T40" fmla="*/ 510 w 595"/>
                  <a:gd name="T41" fmla="*/ 57 h 397"/>
                  <a:gd name="T42" fmla="*/ 595 w 595"/>
                  <a:gd name="T43" fmla="*/ 57 h 397"/>
                  <a:gd name="T44" fmla="*/ 567 w 595"/>
                  <a:gd name="T45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5" h="397">
                    <a:moveTo>
                      <a:pt x="567" y="114"/>
                    </a:moveTo>
                    <a:lnTo>
                      <a:pt x="425" y="199"/>
                    </a:lnTo>
                    <a:lnTo>
                      <a:pt x="311" y="369"/>
                    </a:lnTo>
                    <a:lnTo>
                      <a:pt x="198" y="397"/>
                    </a:lnTo>
                    <a:lnTo>
                      <a:pt x="170" y="340"/>
                    </a:lnTo>
                    <a:lnTo>
                      <a:pt x="226" y="312"/>
                    </a:lnTo>
                    <a:lnTo>
                      <a:pt x="170" y="255"/>
                    </a:lnTo>
                    <a:lnTo>
                      <a:pt x="113" y="312"/>
                    </a:lnTo>
                    <a:lnTo>
                      <a:pt x="28" y="312"/>
                    </a:lnTo>
                    <a:lnTo>
                      <a:pt x="0" y="284"/>
                    </a:lnTo>
                    <a:lnTo>
                      <a:pt x="85" y="255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29"/>
                    </a:lnTo>
                    <a:lnTo>
                      <a:pt x="340" y="0"/>
                    </a:lnTo>
                    <a:lnTo>
                      <a:pt x="425" y="85"/>
                    </a:lnTo>
                    <a:lnTo>
                      <a:pt x="510" y="57"/>
                    </a:lnTo>
                    <a:lnTo>
                      <a:pt x="595" y="57"/>
                    </a:lnTo>
                    <a:lnTo>
                      <a:pt x="56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813" y="3125"/>
                <a:ext cx="850" cy="567"/>
              </a:xfrm>
              <a:custGeom>
                <a:avLst/>
                <a:gdLst>
                  <a:gd name="T0" fmla="*/ 255 w 850"/>
                  <a:gd name="T1" fmla="*/ 510 h 567"/>
                  <a:gd name="T2" fmla="*/ 227 w 850"/>
                  <a:gd name="T3" fmla="*/ 425 h 567"/>
                  <a:gd name="T4" fmla="*/ 255 w 850"/>
                  <a:gd name="T5" fmla="*/ 368 h 567"/>
                  <a:gd name="T6" fmla="*/ 227 w 850"/>
                  <a:gd name="T7" fmla="*/ 312 h 567"/>
                  <a:gd name="T8" fmla="*/ 255 w 850"/>
                  <a:gd name="T9" fmla="*/ 255 h 567"/>
                  <a:gd name="T10" fmla="*/ 170 w 850"/>
                  <a:gd name="T11" fmla="*/ 255 h 567"/>
                  <a:gd name="T12" fmla="*/ 85 w 850"/>
                  <a:gd name="T13" fmla="*/ 283 h 567"/>
                  <a:gd name="T14" fmla="*/ 0 w 850"/>
                  <a:gd name="T15" fmla="*/ 198 h 567"/>
                  <a:gd name="T16" fmla="*/ 85 w 850"/>
                  <a:gd name="T17" fmla="*/ 170 h 567"/>
                  <a:gd name="T18" fmla="*/ 28 w 850"/>
                  <a:gd name="T19" fmla="*/ 85 h 567"/>
                  <a:gd name="T20" fmla="*/ 113 w 850"/>
                  <a:gd name="T21" fmla="*/ 85 h 567"/>
                  <a:gd name="T22" fmla="*/ 113 w 850"/>
                  <a:gd name="T23" fmla="*/ 57 h 567"/>
                  <a:gd name="T24" fmla="*/ 85 w 850"/>
                  <a:gd name="T25" fmla="*/ 28 h 567"/>
                  <a:gd name="T26" fmla="*/ 198 w 850"/>
                  <a:gd name="T27" fmla="*/ 0 h 567"/>
                  <a:gd name="T28" fmla="*/ 397 w 850"/>
                  <a:gd name="T29" fmla="*/ 57 h 567"/>
                  <a:gd name="T30" fmla="*/ 453 w 850"/>
                  <a:gd name="T31" fmla="*/ 142 h 567"/>
                  <a:gd name="T32" fmla="*/ 595 w 850"/>
                  <a:gd name="T33" fmla="*/ 142 h 567"/>
                  <a:gd name="T34" fmla="*/ 623 w 850"/>
                  <a:gd name="T35" fmla="*/ 113 h 567"/>
                  <a:gd name="T36" fmla="*/ 794 w 850"/>
                  <a:gd name="T37" fmla="*/ 113 h 567"/>
                  <a:gd name="T38" fmla="*/ 794 w 850"/>
                  <a:gd name="T39" fmla="*/ 170 h 567"/>
                  <a:gd name="T40" fmla="*/ 850 w 850"/>
                  <a:gd name="T41" fmla="*/ 170 h 567"/>
                  <a:gd name="T42" fmla="*/ 708 w 850"/>
                  <a:gd name="T43" fmla="*/ 340 h 567"/>
                  <a:gd name="T44" fmla="*/ 708 w 850"/>
                  <a:gd name="T45" fmla="*/ 453 h 567"/>
                  <a:gd name="T46" fmla="*/ 567 w 850"/>
                  <a:gd name="T47" fmla="*/ 482 h 567"/>
                  <a:gd name="T48" fmla="*/ 567 w 850"/>
                  <a:gd name="T49" fmla="*/ 567 h 567"/>
                  <a:gd name="T50" fmla="*/ 482 w 850"/>
                  <a:gd name="T51" fmla="*/ 538 h 567"/>
                  <a:gd name="T52" fmla="*/ 340 w 850"/>
                  <a:gd name="T53" fmla="*/ 510 h 567"/>
                  <a:gd name="T54" fmla="*/ 255 w 850"/>
                  <a:gd name="T55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0" h="567">
                    <a:moveTo>
                      <a:pt x="255" y="510"/>
                    </a:moveTo>
                    <a:lnTo>
                      <a:pt x="227" y="425"/>
                    </a:lnTo>
                    <a:lnTo>
                      <a:pt x="255" y="368"/>
                    </a:lnTo>
                    <a:lnTo>
                      <a:pt x="227" y="312"/>
                    </a:lnTo>
                    <a:lnTo>
                      <a:pt x="255" y="255"/>
                    </a:lnTo>
                    <a:lnTo>
                      <a:pt x="170" y="255"/>
                    </a:lnTo>
                    <a:lnTo>
                      <a:pt x="85" y="283"/>
                    </a:lnTo>
                    <a:lnTo>
                      <a:pt x="0" y="198"/>
                    </a:lnTo>
                    <a:lnTo>
                      <a:pt x="85" y="170"/>
                    </a:lnTo>
                    <a:lnTo>
                      <a:pt x="28" y="85"/>
                    </a:lnTo>
                    <a:lnTo>
                      <a:pt x="113" y="85"/>
                    </a:lnTo>
                    <a:lnTo>
                      <a:pt x="113" y="57"/>
                    </a:lnTo>
                    <a:lnTo>
                      <a:pt x="85" y="28"/>
                    </a:lnTo>
                    <a:lnTo>
                      <a:pt x="198" y="0"/>
                    </a:lnTo>
                    <a:lnTo>
                      <a:pt x="397" y="57"/>
                    </a:lnTo>
                    <a:lnTo>
                      <a:pt x="453" y="142"/>
                    </a:lnTo>
                    <a:lnTo>
                      <a:pt x="595" y="142"/>
                    </a:lnTo>
                    <a:lnTo>
                      <a:pt x="623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708" y="340"/>
                    </a:lnTo>
                    <a:lnTo>
                      <a:pt x="708" y="453"/>
                    </a:lnTo>
                    <a:lnTo>
                      <a:pt x="567" y="482"/>
                    </a:lnTo>
                    <a:lnTo>
                      <a:pt x="567" y="567"/>
                    </a:lnTo>
                    <a:lnTo>
                      <a:pt x="482" y="538"/>
                    </a:lnTo>
                    <a:lnTo>
                      <a:pt x="340" y="510"/>
                    </a:lnTo>
                    <a:lnTo>
                      <a:pt x="255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1040" y="3040"/>
                <a:ext cx="2126" cy="1162"/>
              </a:xfrm>
              <a:custGeom>
                <a:avLst/>
                <a:gdLst>
                  <a:gd name="T0" fmla="*/ 1899 w 2126"/>
                  <a:gd name="T1" fmla="*/ 28 h 1162"/>
                  <a:gd name="T2" fmla="*/ 1842 w 2126"/>
                  <a:gd name="T3" fmla="*/ 0 h 1162"/>
                  <a:gd name="T4" fmla="*/ 1842 w 2126"/>
                  <a:gd name="T5" fmla="*/ 56 h 1162"/>
                  <a:gd name="T6" fmla="*/ 1701 w 2126"/>
                  <a:gd name="T7" fmla="*/ 85 h 1162"/>
                  <a:gd name="T8" fmla="*/ 1587 w 2126"/>
                  <a:gd name="T9" fmla="*/ 28 h 1162"/>
                  <a:gd name="T10" fmla="*/ 1530 w 2126"/>
                  <a:gd name="T11" fmla="*/ 85 h 1162"/>
                  <a:gd name="T12" fmla="*/ 1389 w 2126"/>
                  <a:gd name="T13" fmla="*/ 113 h 1162"/>
                  <a:gd name="T14" fmla="*/ 1247 w 2126"/>
                  <a:gd name="T15" fmla="*/ 227 h 1162"/>
                  <a:gd name="T16" fmla="*/ 1105 w 2126"/>
                  <a:gd name="T17" fmla="*/ 198 h 1162"/>
                  <a:gd name="T18" fmla="*/ 1077 w 2126"/>
                  <a:gd name="T19" fmla="*/ 255 h 1162"/>
                  <a:gd name="T20" fmla="*/ 878 w 2126"/>
                  <a:gd name="T21" fmla="*/ 255 h 1162"/>
                  <a:gd name="T22" fmla="*/ 623 w 2126"/>
                  <a:gd name="T23" fmla="*/ 255 h 1162"/>
                  <a:gd name="T24" fmla="*/ 481 w 2126"/>
                  <a:gd name="T25" fmla="*/ 425 h 1162"/>
                  <a:gd name="T26" fmla="*/ 481 w 2126"/>
                  <a:gd name="T27" fmla="*/ 538 h 1162"/>
                  <a:gd name="T28" fmla="*/ 340 w 2126"/>
                  <a:gd name="T29" fmla="*/ 567 h 1162"/>
                  <a:gd name="T30" fmla="*/ 340 w 2126"/>
                  <a:gd name="T31" fmla="*/ 652 h 1162"/>
                  <a:gd name="T32" fmla="*/ 255 w 2126"/>
                  <a:gd name="T33" fmla="*/ 623 h 1162"/>
                  <a:gd name="T34" fmla="*/ 85 w 2126"/>
                  <a:gd name="T35" fmla="*/ 595 h 1162"/>
                  <a:gd name="T36" fmla="*/ 0 w 2126"/>
                  <a:gd name="T37" fmla="*/ 595 h 1162"/>
                  <a:gd name="T38" fmla="*/ 28 w 2126"/>
                  <a:gd name="T39" fmla="*/ 765 h 1162"/>
                  <a:gd name="T40" fmla="*/ 0 w 2126"/>
                  <a:gd name="T41" fmla="*/ 765 h 1162"/>
                  <a:gd name="T42" fmla="*/ 0 w 2126"/>
                  <a:gd name="T43" fmla="*/ 879 h 1162"/>
                  <a:gd name="T44" fmla="*/ 113 w 2126"/>
                  <a:gd name="T45" fmla="*/ 964 h 1162"/>
                  <a:gd name="T46" fmla="*/ 170 w 2126"/>
                  <a:gd name="T47" fmla="*/ 1105 h 1162"/>
                  <a:gd name="T48" fmla="*/ 368 w 2126"/>
                  <a:gd name="T49" fmla="*/ 1134 h 1162"/>
                  <a:gd name="T50" fmla="*/ 425 w 2126"/>
                  <a:gd name="T51" fmla="*/ 1162 h 1162"/>
                  <a:gd name="T52" fmla="*/ 538 w 2126"/>
                  <a:gd name="T53" fmla="*/ 1162 h 1162"/>
                  <a:gd name="T54" fmla="*/ 595 w 2126"/>
                  <a:gd name="T55" fmla="*/ 1049 h 1162"/>
                  <a:gd name="T56" fmla="*/ 652 w 2126"/>
                  <a:gd name="T57" fmla="*/ 1020 h 1162"/>
                  <a:gd name="T58" fmla="*/ 708 w 2126"/>
                  <a:gd name="T59" fmla="*/ 1020 h 1162"/>
                  <a:gd name="T60" fmla="*/ 822 w 2126"/>
                  <a:gd name="T61" fmla="*/ 964 h 1162"/>
                  <a:gd name="T62" fmla="*/ 850 w 2126"/>
                  <a:gd name="T63" fmla="*/ 964 h 1162"/>
                  <a:gd name="T64" fmla="*/ 935 w 2126"/>
                  <a:gd name="T65" fmla="*/ 879 h 1162"/>
                  <a:gd name="T66" fmla="*/ 1247 w 2126"/>
                  <a:gd name="T67" fmla="*/ 879 h 1162"/>
                  <a:gd name="T68" fmla="*/ 1275 w 2126"/>
                  <a:gd name="T69" fmla="*/ 794 h 1162"/>
                  <a:gd name="T70" fmla="*/ 1389 w 2126"/>
                  <a:gd name="T71" fmla="*/ 765 h 1162"/>
                  <a:gd name="T72" fmla="*/ 1445 w 2126"/>
                  <a:gd name="T73" fmla="*/ 680 h 1162"/>
                  <a:gd name="T74" fmla="*/ 1530 w 2126"/>
                  <a:gd name="T75" fmla="*/ 680 h 1162"/>
                  <a:gd name="T76" fmla="*/ 1615 w 2126"/>
                  <a:gd name="T77" fmla="*/ 652 h 1162"/>
                  <a:gd name="T78" fmla="*/ 1701 w 2126"/>
                  <a:gd name="T79" fmla="*/ 737 h 1162"/>
                  <a:gd name="T80" fmla="*/ 1757 w 2126"/>
                  <a:gd name="T81" fmla="*/ 680 h 1162"/>
                  <a:gd name="T82" fmla="*/ 1814 w 2126"/>
                  <a:gd name="T83" fmla="*/ 709 h 1162"/>
                  <a:gd name="T84" fmla="*/ 1927 w 2126"/>
                  <a:gd name="T85" fmla="*/ 652 h 1162"/>
                  <a:gd name="T86" fmla="*/ 1984 w 2126"/>
                  <a:gd name="T87" fmla="*/ 652 h 1162"/>
                  <a:gd name="T88" fmla="*/ 2126 w 2126"/>
                  <a:gd name="T89" fmla="*/ 510 h 1162"/>
                  <a:gd name="T90" fmla="*/ 2126 w 2126"/>
                  <a:gd name="T91" fmla="*/ 425 h 1162"/>
                  <a:gd name="T92" fmla="*/ 2041 w 2126"/>
                  <a:gd name="T93" fmla="*/ 283 h 1162"/>
                  <a:gd name="T94" fmla="*/ 2097 w 2126"/>
                  <a:gd name="T95" fmla="*/ 227 h 1162"/>
                  <a:gd name="T96" fmla="*/ 2012 w 2126"/>
                  <a:gd name="T97" fmla="*/ 142 h 1162"/>
                  <a:gd name="T98" fmla="*/ 1899 w 2126"/>
                  <a:gd name="T99" fmla="*/ 113 h 1162"/>
                  <a:gd name="T100" fmla="*/ 1927 w 2126"/>
                  <a:gd name="T101" fmla="*/ 56 h 1162"/>
                  <a:gd name="T102" fmla="*/ 1899 w 2126"/>
                  <a:gd name="T103" fmla="*/ 28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26" h="1162">
                    <a:moveTo>
                      <a:pt x="1899" y="28"/>
                    </a:moveTo>
                    <a:lnTo>
                      <a:pt x="1842" y="0"/>
                    </a:lnTo>
                    <a:lnTo>
                      <a:pt x="1842" y="56"/>
                    </a:lnTo>
                    <a:lnTo>
                      <a:pt x="1701" y="85"/>
                    </a:lnTo>
                    <a:lnTo>
                      <a:pt x="1587" y="28"/>
                    </a:lnTo>
                    <a:lnTo>
                      <a:pt x="1530" y="85"/>
                    </a:lnTo>
                    <a:lnTo>
                      <a:pt x="1389" y="113"/>
                    </a:lnTo>
                    <a:lnTo>
                      <a:pt x="1247" y="227"/>
                    </a:lnTo>
                    <a:lnTo>
                      <a:pt x="1105" y="198"/>
                    </a:lnTo>
                    <a:lnTo>
                      <a:pt x="1077" y="255"/>
                    </a:lnTo>
                    <a:lnTo>
                      <a:pt x="878" y="255"/>
                    </a:lnTo>
                    <a:lnTo>
                      <a:pt x="623" y="255"/>
                    </a:lnTo>
                    <a:lnTo>
                      <a:pt x="481" y="425"/>
                    </a:lnTo>
                    <a:lnTo>
                      <a:pt x="481" y="538"/>
                    </a:lnTo>
                    <a:lnTo>
                      <a:pt x="340" y="567"/>
                    </a:lnTo>
                    <a:lnTo>
                      <a:pt x="340" y="652"/>
                    </a:lnTo>
                    <a:lnTo>
                      <a:pt x="255" y="623"/>
                    </a:lnTo>
                    <a:lnTo>
                      <a:pt x="85" y="595"/>
                    </a:lnTo>
                    <a:lnTo>
                      <a:pt x="0" y="595"/>
                    </a:lnTo>
                    <a:lnTo>
                      <a:pt x="28" y="765"/>
                    </a:lnTo>
                    <a:lnTo>
                      <a:pt x="0" y="765"/>
                    </a:lnTo>
                    <a:lnTo>
                      <a:pt x="0" y="879"/>
                    </a:lnTo>
                    <a:lnTo>
                      <a:pt x="113" y="964"/>
                    </a:lnTo>
                    <a:lnTo>
                      <a:pt x="170" y="1105"/>
                    </a:lnTo>
                    <a:lnTo>
                      <a:pt x="368" y="1134"/>
                    </a:lnTo>
                    <a:lnTo>
                      <a:pt x="425" y="1162"/>
                    </a:lnTo>
                    <a:lnTo>
                      <a:pt x="538" y="1162"/>
                    </a:lnTo>
                    <a:lnTo>
                      <a:pt x="595" y="1049"/>
                    </a:lnTo>
                    <a:lnTo>
                      <a:pt x="652" y="1020"/>
                    </a:lnTo>
                    <a:lnTo>
                      <a:pt x="708" y="1020"/>
                    </a:lnTo>
                    <a:lnTo>
                      <a:pt x="822" y="964"/>
                    </a:lnTo>
                    <a:lnTo>
                      <a:pt x="850" y="964"/>
                    </a:lnTo>
                    <a:lnTo>
                      <a:pt x="935" y="879"/>
                    </a:lnTo>
                    <a:lnTo>
                      <a:pt x="1247" y="879"/>
                    </a:lnTo>
                    <a:lnTo>
                      <a:pt x="1275" y="794"/>
                    </a:lnTo>
                    <a:lnTo>
                      <a:pt x="1389" y="765"/>
                    </a:lnTo>
                    <a:lnTo>
                      <a:pt x="1445" y="680"/>
                    </a:lnTo>
                    <a:lnTo>
                      <a:pt x="1530" y="680"/>
                    </a:lnTo>
                    <a:lnTo>
                      <a:pt x="1615" y="652"/>
                    </a:lnTo>
                    <a:lnTo>
                      <a:pt x="1701" y="737"/>
                    </a:lnTo>
                    <a:lnTo>
                      <a:pt x="1757" y="680"/>
                    </a:lnTo>
                    <a:lnTo>
                      <a:pt x="1814" y="709"/>
                    </a:lnTo>
                    <a:lnTo>
                      <a:pt x="1927" y="652"/>
                    </a:lnTo>
                    <a:lnTo>
                      <a:pt x="1984" y="652"/>
                    </a:lnTo>
                    <a:lnTo>
                      <a:pt x="2126" y="510"/>
                    </a:lnTo>
                    <a:lnTo>
                      <a:pt x="2126" y="425"/>
                    </a:lnTo>
                    <a:lnTo>
                      <a:pt x="2041" y="283"/>
                    </a:lnTo>
                    <a:lnTo>
                      <a:pt x="2097" y="227"/>
                    </a:lnTo>
                    <a:lnTo>
                      <a:pt x="2012" y="142"/>
                    </a:lnTo>
                    <a:lnTo>
                      <a:pt x="1899" y="113"/>
                    </a:lnTo>
                    <a:lnTo>
                      <a:pt x="1927" y="56"/>
                    </a:lnTo>
                    <a:lnTo>
                      <a:pt x="1899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869" y="2898"/>
                <a:ext cx="567" cy="369"/>
              </a:xfrm>
              <a:custGeom>
                <a:avLst/>
                <a:gdLst>
                  <a:gd name="T0" fmla="*/ 142 w 567"/>
                  <a:gd name="T1" fmla="*/ 227 h 369"/>
                  <a:gd name="T2" fmla="*/ 341 w 567"/>
                  <a:gd name="T3" fmla="*/ 284 h 369"/>
                  <a:gd name="T4" fmla="*/ 397 w 567"/>
                  <a:gd name="T5" fmla="*/ 369 h 369"/>
                  <a:gd name="T6" fmla="*/ 539 w 567"/>
                  <a:gd name="T7" fmla="*/ 369 h 369"/>
                  <a:gd name="T8" fmla="*/ 567 w 567"/>
                  <a:gd name="T9" fmla="*/ 340 h 369"/>
                  <a:gd name="T10" fmla="*/ 511 w 567"/>
                  <a:gd name="T11" fmla="*/ 312 h 369"/>
                  <a:gd name="T12" fmla="*/ 511 w 567"/>
                  <a:gd name="T13" fmla="*/ 255 h 369"/>
                  <a:gd name="T14" fmla="*/ 426 w 567"/>
                  <a:gd name="T15" fmla="*/ 227 h 369"/>
                  <a:gd name="T16" fmla="*/ 397 w 567"/>
                  <a:gd name="T17" fmla="*/ 198 h 369"/>
                  <a:gd name="T18" fmla="*/ 284 w 567"/>
                  <a:gd name="T19" fmla="*/ 198 h 369"/>
                  <a:gd name="T20" fmla="*/ 284 w 567"/>
                  <a:gd name="T21" fmla="*/ 142 h 369"/>
                  <a:gd name="T22" fmla="*/ 284 w 567"/>
                  <a:gd name="T23" fmla="*/ 113 h 369"/>
                  <a:gd name="T24" fmla="*/ 227 w 567"/>
                  <a:gd name="T25" fmla="*/ 0 h 369"/>
                  <a:gd name="T26" fmla="*/ 199 w 567"/>
                  <a:gd name="T27" fmla="*/ 57 h 369"/>
                  <a:gd name="T28" fmla="*/ 114 w 567"/>
                  <a:gd name="T29" fmla="*/ 0 h 369"/>
                  <a:gd name="T30" fmla="*/ 0 w 567"/>
                  <a:gd name="T31" fmla="*/ 28 h 369"/>
                  <a:gd name="T32" fmla="*/ 29 w 567"/>
                  <a:gd name="T33" fmla="*/ 142 h 369"/>
                  <a:gd name="T34" fmla="*/ 114 w 567"/>
                  <a:gd name="T35" fmla="*/ 142 h 369"/>
                  <a:gd name="T36" fmla="*/ 114 w 567"/>
                  <a:gd name="T37" fmla="*/ 170 h 369"/>
                  <a:gd name="T38" fmla="*/ 171 w 567"/>
                  <a:gd name="T39" fmla="*/ 198 h 369"/>
                  <a:gd name="T40" fmla="*/ 142 w 567"/>
                  <a:gd name="T41" fmla="*/ 22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369">
                    <a:moveTo>
                      <a:pt x="142" y="227"/>
                    </a:moveTo>
                    <a:lnTo>
                      <a:pt x="341" y="284"/>
                    </a:lnTo>
                    <a:lnTo>
                      <a:pt x="397" y="369"/>
                    </a:lnTo>
                    <a:lnTo>
                      <a:pt x="539" y="369"/>
                    </a:lnTo>
                    <a:lnTo>
                      <a:pt x="567" y="340"/>
                    </a:lnTo>
                    <a:lnTo>
                      <a:pt x="511" y="312"/>
                    </a:lnTo>
                    <a:lnTo>
                      <a:pt x="511" y="255"/>
                    </a:lnTo>
                    <a:lnTo>
                      <a:pt x="426" y="227"/>
                    </a:lnTo>
                    <a:lnTo>
                      <a:pt x="397" y="198"/>
                    </a:lnTo>
                    <a:lnTo>
                      <a:pt x="284" y="198"/>
                    </a:lnTo>
                    <a:lnTo>
                      <a:pt x="284" y="142"/>
                    </a:lnTo>
                    <a:lnTo>
                      <a:pt x="284" y="113"/>
                    </a:lnTo>
                    <a:lnTo>
                      <a:pt x="227" y="0"/>
                    </a:lnTo>
                    <a:lnTo>
                      <a:pt x="199" y="57"/>
                    </a:lnTo>
                    <a:lnTo>
                      <a:pt x="114" y="0"/>
                    </a:lnTo>
                    <a:lnTo>
                      <a:pt x="0" y="28"/>
                    </a:lnTo>
                    <a:lnTo>
                      <a:pt x="29" y="142"/>
                    </a:lnTo>
                    <a:lnTo>
                      <a:pt x="114" y="142"/>
                    </a:lnTo>
                    <a:lnTo>
                      <a:pt x="114" y="170"/>
                    </a:lnTo>
                    <a:lnTo>
                      <a:pt x="171" y="198"/>
                    </a:lnTo>
                    <a:lnTo>
                      <a:pt x="142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501" y="2586"/>
                <a:ext cx="652" cy="369"/>
              </a:xfrm>
              <a:custGeom>
                <a:avLst/>
                <a:gdLst>
                  <a:gd name="T0" fmla="*/ 624 w 652"/>
                  <a:gd name="T1" fmla="*/ 85 h 369"/>
                  <a:gd name="T2" fmla="*/ 652 w 652"/>
                  <a:gd name="T3" fmla="*/ 255 h 369"/>
                  <a:gd name="T4" fmla="*/ 595 w 652"/>
                  <a:gd name="T5" fmla="*/ 312 h 369"/>
                  <a:gd name="T6" fmla="*/ 567 w 652"/>
                  <a:gd name="T7" fmla="*/ 369 h 369"/>
                  <a:gd name="T8" fmla="*/ 482 w 652"/>
                  <a:gd name="T9" fmla="*/ 312 h 369"/>
                  <a:gd name="T10" fmla="*/ 368 w 652"/>
                  <a:gd name="T11" fmla="*/ 340 h 369"/>
                  <a:gd name="T12" fmla="*/ 340 w 652"/>
                  <a:gd name="T13" fmla="*/ 369 h 369"/>
                  <a:gd name="T14" fmla="*/ 312 w 652"/>
                  <a:gd name="T15" fmla="*/ 312 h 369"/>
                  <a:gd name="T16" fmla="*/ 142 w 652"/>
                  <a:gd name="T17" fmla="*/ 255 h 369"/>
                  <a:gd name="T18" fmla="*/ 57 w 652"/>
                  <a:gd name="T19" fmla="*/ 284 h 369"/>
                  <a:gd name="T20" fmla="*/ 0 w 652"/>
                  <a:gd name="T21" fmla="*/ 255 h 369"/>
                  <a:gd name="T22" fmla="*/ 113 w 652"/>
                  <a:gd name="T23" fmla="*/ 199 h 369"/>
                  <a:gd name="T24" fmla="*/ 85 w 652"/>
                  <a:gd name="T25" fmla="*/ 170 h 369"/>
                  <a:gd name="T26" fmla="*/ 85 w 652"/>
                  <a:gd name="T27" fmla="*/ 85 h 369"/>
                  <a:gd name="T28" fmla="*/ 198 w 652"/>
                  <a:gd name="T29" fmla="*/ 85 h 369"/>
                  <a:gd name="T30" fmla="*/ 198 w 652"/>
                  <a:gd name="T31" fmla="*/ 0 h 369"/>
                  <a:gd name="T32" fmla="*/ 255 w 652"/>
                  <a:gd name="T33" fmla="*/ 0 h 369"/>
                  <a:gd name="T34" fmla="*/ 340 w 652"/>
                  <a:gd name="T35" fmla="*/ 57 h 369"/>
                  <a:gd name="T36" fmla="*/ 340 w 652"/>
                  <a:gd name="T37" fmla="*/ 114 h 369"/>
                  <a:gd name="T38" fmla="*/ 510 w 652"/>
                  <a:gd name="T39" fmla="*/ 114 h 369"/>
                  <a:gd name="T40" fmla="*/ 539 w 652"/>
                  <a:gd name="T41" fmla="*/ 57 h 369"/>
                  <a:gd name="T42" fmla="*/ 624 w 652"/>
                  <a:gd name="T43" fmla="*/ 85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2" h="369">
                    <a:moveTo>
                      <a:pt x="624" y="85"/>
                    </a:moveTo>
                    <a:lnTo>
                      <a:pt x="652" y="255"/>
                    </a:lnTo>
                    <a:lnTo>
                      <a:pt x="595" y="312"/>
                    </a:lnTo>
                    <a:lnTo>
                      <a:pt x="567" y="369"/>
                    </a:lnTo>
                    <a:lnTo>
                      <a:pt x="482" y="312"/>
                    </a:lnTo>
                    <a:lnTo>
                      <a:pt x="368" y="340"/>
                    </a:lnTo>
                    <a:lnTo>
                      <a:pt x="340" y="369"/>
                    </a:lnTo>
                    <a:lnTo>
                      <a:pt x="312" y="312"/>
                    </a:lnTo>
                    <a:lnTo>
                      <a:pt x="142" y="255"/>
                    </a:lnTo>
                    <a:lnTo>
                      <a:pt x="57" y="284"/>
                    </a:lnTo>
                    <a:lnTo>
                      <a:pt x="0" y="255"/>
                    </a:lnTo>
                    <a:lnTo>
                      <a:pt x="113" y="199"/>
                    </a:lnTo>
                    <a:lnTo>
                      <a:pt x="85" y="170"/>
                    </a:lnTo>
                    <a:lnTo>
                      <a:pt x="85" y="85"/>
                    </a:lnTo>
                    <a:lnTo>
                      <a:pt x="198" y="85"/>
                    </a:lnTo>
                    <a:lnTo>
                      <a:pt x="198" y="0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510" y="114"/>
                    </a:lnTo>
                    <a:lnTo>
                      <a:pt x="539" y="57"/>
                    </a:lnTo>
                    <a:lnTo>
                      <a:pt x="624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1096" y="2274"/>
                <a:ext cx="2098" cy="1021"/>
              </a:xfrm>
              <a:custGeom>
                <a:avLst/>
                <a:gdLst>
                  <a:gd name="T0" fmla="*/ 2098 w 2098"/>
                  <a:gd name="T1" fmla="*/ 596 h 1021"/>
                  <a:gd name="T2" fmla="*/ 2013 w 2098"/>
                  <a:gd name="T3" fmla="*/ 652 h 1021"/>
                  <a:gd name="T4" fmla="*/ 2013 w 2098"/>
                  <a:gd name="T5" fmla="*/ 737 h 1021"/>
                  <a:gd name="T6" fmla="*/ 1843 w 2098"/>
                  <a:gd name="T7" fmla="*/ 737 h 1021"/>
                  <a:gd name="T8" fmla="*/ 1843 w 2098"/>
                  <a:gd name="T9" fmla="*/ 794 h 1021"/>
                  <a:gd name="T10" fmla="*/ 1786 w 2098"/>
                  <a:gd name="T11" fmla="*/ 766 h 1021"/>
                  <a:gd name="T12" fmla="*/ 1786 w 2098"/>
                  <a:gd name="T13" fmla="*/ 822 h 1021"/>
                  <a:gd name="T14" fmla="*/ 1645 w 2098"/>
                  <a:gd name="T15" fmla="*/ 851 h 1021"/>
                  <a:gd name="T16" fmla="*/ 1531 w 2098"/>
                  <a:gd name="T17" fmla="*/ 794 h 1021"/>
                  <a:gd name="T18" fmla="*/ 1474 w 2098"/>
                  <a:gd name="T19" fmla="*/ 851 h 1021"/>
                  <a:gd name="T20" fmla="*/ 1333 w 2098"/>
                  <a:gd name="T21" fmla="*/ 879 h 1021"/>
                  <a:gd name="T22" fmla="*/ 1191 w 2098"/>
                  <a:gd name="T23" fmla="*/ 993 h 1021"/>
                  <a:gd name="T24" fmla="*/ 1049 w 2098"/>
                  <a:gd name="T25" fmla="*/ 964 h 1021"/>
                  <a:gd name="T26" fmla="*/ 1021 w 2098"/>
                  <a:gd name="T27" fmla="*/ 1021 h 1021"/>
                  <a:gd name="T28" fmla="*/ 511 w 2098"/>
                  <a:gd name="T29" fmla="*/ 1021 h 1021"/>
                  <a:gd name="T30" fmla="*/ 511 w 2098"/>
                  <a:gd name="T31" fmla="*/ 964 h 1021"/>
                  <a:gd name="T32" fmla="*/ 340 w 2098"/>
                  <a:gd name="T33" fmla="*/ 964 h 1021"/>
                  <a:gd name="T34" fmla="*/ 284 w 2098"/>
                  <a:gd name="T35" fmla="*/ 936 h 1021"/>
                  <a:gd name="T36" fmla="*/ 284 w 2098"/>
                  <a:gd name="T37" fmla="*/ 879 h 1021"/>
                  <a:gd name="T38" fmla="*/ 199 w 2098"/>
                  <a:gd name="T39" fmla="*/ 851 h 1021"/>
                  <a:gd name="T40" fmla="*/ 170 w 2098"/>
                  <a:gd name="T41" fmla="*/ 822 h 1021"/>
                  <a:gd name="T42" fmla="*/ 57 w 2098"/>
                  <a:gd name="T43" fmla="*/ 822 h 1021"/>
                  <a:gd name="T44" fmla="*/ 57 w 2098"/>
                  <a:gd name="T45" fmla="*/ 737 h 1021"/>
                  <a:gd name="T46" fmla="*/ 0 w 2098"/>
                  <a:gd name="T47" fmla="*/ 624 h 1021"/>
                  <a:gd name="T48" fmla="*/ 57 w 2098"/>
                  <a:gd name="T49" fmla="*/ 567 h 1021"/>
                  <a:gd name="T50" fmla="*/ 29 w 2098"/>
                  <a:gd name="T51" fmla="*/ 397 h 1021"/>
                  <a:gd name="T52" fmla="*/ 114 w 2098"/>
                  <a:gd name="T53" fmla="*/ 369 h 1021"/>
                  <a:gd name="T54" fmla="*/ 199 w 2098"/>
                  <a:gd name="T55" fmla="*/ 284 h 1021"/>
                  <a:gd name="T56" fmla="*/ 255 w 2098"/>
                  <a:gd name="T57" fmla="*/ 341 h 1021"/>
                  <a:gd name="T58" fmla="*/ 312 w 2098"/>
                  <a:gd name="T59" fmla="*/ 255 h 1021"/>
                  <a:gd name="T60" fmla="*/ 312 w 2098"/>
                  <a:gd name="T61" fmla="*/ 227 h 1021"/>
                  <a:gd name="T62" fmla="*/ 397 w 2098"/>
                  <a:gd name="T63" fmla="*/ 227 h 1021"/>
                  <a:gd name="T64" fmla="*/ 482 w 2098"/>
                  <a:gd name="T65" fmla="*/ 255 h 1021"/>
                  <a:gd name="T66" fmla="*/ 596 w 2098"/>
                  <a:gd name="T67" fmla="*/ 227 h 1021"/>
                  <a:gd name="T68" fmla="*/ 652 w 2098"/>
                  <a:gd name="T69" fmla="*/ 142 h 1021"/>
                  <a:gd name="T70" fmla="*/ 681 w 2098"/>
                  <a:gd name="T71" fmla="*/ 142 h 1021"/>
                  <a:gd name="T72" fmla="*/ 681 w 2098"/>
                  <a:gd name="T73" fmla="*/ 170 h 1021"/>
                  <a:gd name="T74" fmla="*/ 737 w 2098"/>
                  <a:gd name="T75" fmla="*/ 227 h 1021"/>
                  <a:gd name="T76" fmla="*/ 709 w 2098"/>
                  <a:gd name="T77" fmla="*/ 255 h 1021"/>
                  <a:gd name="T78" fmla="*/ 766 w 2098"/>
                  <a:gd name="T79" fmla="*/ 312 h 1021"/>
                  <a:gd name="T80" fmla="*/ 766 w 2098"/>
                  <a:gd name="T81" fmla="*/ 341 h 1021"/>
                  <a:gd name="T82" fmla="*/ 879 w 2098"/>
                  <a:gd name="T83" fmla="*/ 341 h 1021"/>
                  <a:gd name="T84" fmla="*/ 879 w 2098"/>
                  <a:gd name="T85" fmla="*/ 255 h 1021"/>
                  <a:gd name="T86" fmla="*/ 964 w 2098"/>
                  <a:gd name="T87" fmla="*/ 255 h 1021"/>
                  <a:gd name="T88" fmla="*/ 1078 w 2098"/>
                  <a:gd name="T89" fmla="*/ 312 h 1021"/>
                  <a:gd name="T90" fmla="*/ 1106 w 2098"/>
                  <a:gd name="T91" fmla="*/ 227 h 1021"/>
                  <a:gd name="T92" fmla="*/ 1333 w 2098"/>
                  <a:gd name="T93" fmla="*/ 227 h 1021"/>
                  <a:gd name="T94" fmla="*/ 1418 w 2098"/>
                  <a:gd name="T95" fmla="*/ 284 h 1021"/>
                  <a:gd name="T96" fmla="*/ 1474 w 2098"/>
                  <a:gd name="T97" fmla="*/ 199 h 1021"/>
                  <a:gd name="T98" fmla="*/ 1503 w 2098"/>
                  <a:gd name="T99" fmla="*/ 199 h 1021"/>
                  <a:gd name="T100" fmla="*/ 1616 w 2098"/>
                  <a:gd name="T101" fmla="*/ 85 h 1021"/>
                  <a:gd name="T102" fmla="*/ 1758 w 2098"/>
                  <a:gd name="T103" fmla="*/ 0 h 1021"/>
                  <a:gd name="T104" fmla="*/ 1815 w 2098"/>
                  <a:gd name="T105" fmla="*/ 29 h 1021"/>
                  <a:gd name="T106" fmla="*/ 1900 w 2098"/>
                  <a:gd name="T107" fmla="*/ 170 h 1021"/>
                  <a:gd name="T108" fmla="*/ 1900 w 2098"/>
                  <a:gd name="T109" fmla="*/ 199 h 1021"/>
                  <a:gd name="T110" fmla="*/ 2013 w 2098"/>
                  <a:gd name="T111" fmla="*/ 284 h 1021"/>
                  <a:gd name="T112" fmla="*/ 1985 w 2098"/>
                  <a:gd name="T113" fmla="*/ 369 h 1021"/>
                  <a:gd name="T114" fmla="*/ 2098 w 2098"/>
                  <a:gd name="T115" fmla="*/ 397 h 1021"/>
                  <a:gd name="T116" fmla="*/ 2098 w 2098"/>
                  <a:gd name="T117" fmla="*/ 482 h 1021"/>
                  <a:gd name="T118" fmla="*/ 2041 w 2098"/>
                  <a:gd name="T119" fmla="*/ 539 h 1021"/>
                  <a:gd name="T120" fmla="*/ 2098 w 2098"/>
                  <a:gd name="T121" fmla="*/ 596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98" h="1021">
                    <a:moveTo>
                      <a:pt x="2098" y="596"/>
                    </a:moveTo>
                    <a:lnTo>
                      <a:pt x="2013" y="652"/>
                    </a:lnTo>
                    <a:lnTo>
                      <a:pt x="2013" y="737"/>
                    </a:lnTo>
                    <a:lnTo>
                      <a:pt x="1843" y="737"/>
                    </a:lnTo>
                    <a:lnTo>
                      <a:pt x="1843" y="794"/>
                    </a:lnTo>
                    <a:lnTo>
                      <a:pt x="1786" y="766"/>
                    </a:lnTo>
                    <a:lnTo>
                      <a:pt x="1786" y="822"/>
                    </a:lnTo>
                    <a:lnTo>
                      <a:pt x="1645" y="851"/>
                    </a:lnTo>
                    <a:lnTo>
                      <a:pt x="1531" y="794"/>
                    </a:lnTo>
                    <a:lnTo>
                      <a:pt x="1474" y="851"/>
                    </a:lnTo>
                    <a:lnTo>
                      <a:pt x="1333" y="879"/>
                    </a:lnTo>
                    <a:lnTo>
                      <a:pt x="1191" y="993"/>
                    </a:lnTo>
                    <a:lnTo>
                      <a:pt x="1049" y="964"/>
                    </a:lnTo>
                    <a:lnTo>
                      <a:pt x="1021" y="1021"/>
                    </a:lnTo>
                    <a:lnTo>
                      <a:pt x="511" y="1021"/>
                    </a:lnTo>
                    <a:lnTo>
                      <a:pt x="511" y="964"/>
                    </a:lnTo>
                    <a:lnTo>
                      <a:pt x="340" y="964"/>
                    </a:lnTo>
                    <a:lnTo>
                      <a:pt x="284" y="936"/>
                    </a:lnTo>
                    <a:lnTo>
                      <a:pt x="284" y="879"/>
                    </a:lnTo>
                    <a:lnTo>
                      <a:pt x="199" y="851"/>
                    </a:lnTo>
                    <a:lnTo>
                      <a:pt x="170" y="822"/>
                    </a:lnTo>
                    <a:lnTo>
                      <a:pt x="57" y="822"/>
                    </a:lnTo>
                    <a:lnTo>
                      <a:pt x="57" y="737"/>
                    </a:lnTo>
                    <a:lnTo>
                      <a:pt x="0" y="624"/>
                    </a:lnTo>
                    <a:lnTo>
                      <a:pt x="57" y="567"/>
                    </a:lnTo>
                    <a:lnTo>
                      <a:pt x="29" y="397"/>
                    </a:lnTo>
                    <a:lnTo>
                      <a:pt x="114" y="369"/>
                    </a:lnTo>
                    <a:lnTo>
                      <a:pt x="199" y="284"/>
                    </a:lnTo>
                    <a:lnTo>
                      <a:pt x="255" y="341"/>
                    </a:lnTo>
                    <a:lnTo>
                      <a:pt x="312" y="255"/>
                    </a:lnTo>
                    <a:lnTo>
                      <a:pt x="312" y="227"/>
                    </a:lnTo>
                    <a:lnTo>
                      <a:pt x="397" y="227"/>
                    </a:lnTo>
                    <a:lnTo>
                      <a:pt x="482" y="255"/>
                    </a:lnTo>
                    <a:lnTo>
                      <a:pt x="596" y="227"/>
                    </a:lnTo>
                    <a:lnTo>
                      <a:pt x="652" y="142"/>
                    </a:lnTo>
                    <a:lnTo>
                      <a:pt x="681" y="142"/>
                    </a:lnTo>
                    <a:lnTo>
                      <a:pt x="681" y="170"/>
                    </a:lnTo>
                    <a:lnTo>
                      <a:pt x="737" y="227"/>
                    </a:lnTo>
                    <a:lnTo>
                      <a:pt x="709" y="255"/>
                    </a:lnTo>
                    <a:lnTo>
                      <a:pt x="766" y="312"/>
                    </a:lnTo>
                    <a:lnTo>
                      <a:pt x="766" y="341"/>
                    </a:lnTo>
                    <a:lnTo>
                      <a:pt x="879" y="341"/>
                    </a:lnTo>
                    <a:lnTo>
                      <a:pt x="879" y="255"/>
                    </a:lnTo>
                    <a:lnTo>
                      <a:pt x="964" y="255"/>
                    </a:lnTo>
                    <a:lnTo>
                      <a:pt x="1078" y="312"/>
                    </a:lnTo>
                    <a:lnTo>
                      <a:pt x="1106" y="227"/>
                    </a:lnTo>
                    <a:lnTo>
                      <a:pt x="1333" y="227"/>
                    </a:lnTo>
                    <a:lnTo>
                      <a:pt x="1418" y="284"/>
                    </a:lnTo>
                    <a:lnTo>
                      <a:pt x="1474" y="199"/>
                    </a:lnTo>
                    <a:lnTo>
                      <a:pt x="1503" y="199"/>
                    </a:lnTo>
                    <a:lnTo>
                      <a:pt x="1616" y="85"/>
                    </a:lnTo>
                    <a:lnTo>
                      <a:pt x="1758" y="0"/>
                    </a:lnTo>
                    <a:lnTo>
                      <a:pt x="1815" y="29"/>
                    </a:lnTo>
                    <a:lnTo>
                      <a:pt x="1900" y="170"/>
                    </a:lnTo>
                    <a:lnTo>
                      <a:pt x="1900" y="199"/>
                    </a:lnTo>
                    <a:lnTo>
                      <a:pt x="2013" y="284"/>
                    </a:lnTo>
                    <a:lnTo>
                      <a:pt x="1985" y="369"/>
                    </a:lnTo>
                    <a:lnTo>
                      <a:pt x="2098" y="397"/>
                    </a:lnTo>
                    <a:lnTo>
                      <a:pt x="2098" y="482"/>
                    </a:lnTo>
                    <a:lnTo>
                      <a:pt x="2041" y="539"/>
                    </a:lnTo>
                    <a:lnTo>
                      <a:pt x="2098" y="5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7" y="1310"/>
                <a:ext cx="114" cy="142"/>
              </a:xfrm>
              <a:custGeom>
                <a:avLst/>
                <a:gdLst>
                  <a:gd name="T0" fmla="*/ 0 w 114"/>
                  <a:gd name="T1" fmla="*/ 85 h 142"/>
                  <a:gd name="T2" fmla="*/ 57 w 114"/>
                  <a:gd name="T3" fmla="*/ 142 h 142"/>
                  <a:gd name="T4" fmla="*/ 114 w 114"/>
                  <a:gd name="T5" fmla="*/ 85 h 142"/>
                  <a:gd name="T6" fmla="*/ 114 w 114"/>
                  <a:gd name="T7" fmla="*/ 0 h 142"/>
                  <a:gd name="T8" fmla="*/ 0 w 114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42">
                    <a:moveTo>
                      <a:pt x="0" y="85"/>
                    </a:moveTo>
                    <a:lnTo>
                      <a:pt x="57" y="142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217" y="1254"/>
                <a:ext cx="199" cy="85"/>
              </a:xfrm>
              <a:custGeom>
                <a:avLst/>
                <a:gdLst>
                  <a:gd name="T0" fmla="*/ 142 w 199"/>
                  <a:gd name="T1" fmla="*/ 0 h 85"/>
                  <a:gd name="T2" fmla="*/ 0 w 199"/>
                  <a:gd name="T3" fmla="*/ 28 h 85"/>
                  <a:gd name="T4" fmla="*/ 85 w 199"/>
                  <a:gd name="T5" fmla="*/ 85 h 85"/>
                  <a:gd name="T6" fmla="*/ 199 w 199"/>
                  <a:gd name="T7" fmla="*/ 28 h 85"/>
                  <a:gd name="T8" fmla="*/ 142 w 199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85">
                    <a:moveTo>
                      <a:pt x="142" y="0"/>
                    </a:moveTo>
                    <a:lnTo>
                      <a:pt x="0" y="28"/>
                    </a:lnTo>
                    <a:lnTo>
                      <a:pt x="85" y="85"/>
                    </a:lnTo>
                    <a:lnTo>
                      <a:pt x="199" y="28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387" y="1140"/>
                <a:ext cx="1531" cy="1106"/>
              </a:xfrm>
              <a:custGeom>
                <a:avLst/>
                <a:gdLst>
                  <a:gd name="T0" fmla="*/ 681 w 1531"/>
                  <a:gd name="T1" fmla="*/ 1078 h 1106"/>
                  <a:gd name="T2" fmla="*/ 766 w 1531"/>
                  <a:gd name="T3" fmla="*/ 1106 h 1106"/>
                  <a:gd name="T4" fmla="*/ 823 w 1531"/>
                  <a:gd name="T5" fmla="*/ 993 h 1106"/>
                  <a:gd name="T6" fmla="*/ 993 w 1531"/>
                  <a:gd name="T7" fmla="*/ 993 h 1106"/>
                  <a:gd name="T8" fmla="*/ 1049 w 1531"/>
                  <a:gd name="T9" fmla="*/ 936 h 1106"/>
                  <a:gd name="T10" fmla="*/ 1163 w 1531"/>
                  <a:gd name="T11" fmla="*/ 993 h 1106"/>
                  <a:gd name="T12" fmla="*/ 1248 w 1531"/>
                  <a:gd name="T13" fmla="*/ 993 h 1106"/>
                  <a:gd name="T14" fmla="*/ 1305 w 1531"/>
                  <a:gd name="T15" fmla="*/ 936 h 1106"/>
                  <a:gd name="T16" fmla="*/ 1248 w 1531"/>
                  <a:gd name="T17" fmla="*/ 879 h 1106"/>
                  <a:gd name="T18" fmla="*/ 1276 w 1531"/>
                  <a:gd name="T19" fmla="*/ 851 h 1106"/>
                  <a:gd name="T20" fmla="*/ 1276 w 1531"/>
                  <a:gd name="T21" fmla="*/ 737 h 1106"/>
                  <a:gd name="T22" fmla="*/ 1220 w 1531"/>
                  <a:gd name="T23" fmla="*/ 681 h 1106"/>
                  <a:gd name="T24" fmla="*/ 1531 w 1531"/>
                  <a:gd name="T25" fmla="*/ 511 h 1106"/>
                  <a:gd name="T26" fmla="*/ 1361 w 1531"/>
                  <a:gd name="T27" fmla="*/ 426 h 1106"/>
                  <a:gd name="T28" fmla="*/ 1191 w 1531"/>
                  <a:gd name="T29" fmla="*/ 426 h 1106"/>
                  <a:gd name="T30" fmla="*/ 1248 w 1531"/>
                  <a:gd name="T31" fmla="*/ 369 h 1106"/>
                  <a:gd name="T32" fmla="*/ 1220 w 1531"/>
                  <a:gd name="T33" fmla="*/ 312 h 1106"/>
                  <a:gd name="T34" fmla="*/ 1191 w 1531"/>
                  <a:gd name="T35" fmla="*/ 57 h 1106"/>
                  <a:gd name="T36" fmla="*/ 1078 w 1531"/>
                  <a:gd name="T37" fmla="*/ 0 h 1106"/>
                  <a:gd name="T38" fmla="*/ 964 w 1531"/>
                  <a:gd name="T39" fmla="*/ 114 h 1106"/>
                  <a:gd name="T40" fmla="*/ 879 w 1531"/>
                  <a:gd name="T41" fmla="*/ 85 h 1106"/>
                  <a:gd name="T42" fmla="*/ 823 w 1531"/>
                  <a:gd name="T43" fmla="*/ 142 h 1106"/>
                  <a:gd name="T44" fmla="*/ 823 w 1531"/>
                  <a:gd name="T45" fmla="*/ 199 h 1106"/>
                  <a:gd name="T46" fmla="*/ 766 w 1531"/>
                  <a:gd name="T47" fmla="*/ 227 h 1106"/>
                  <a:gd name="T48" fmla="*/ 738 w 1531"/>
                  <a:gd name="T49" fmla="*/ 284 h 1106"/>
                  <a:gd name="T50" fmla="*/ 539 w 1531"/>
                  <a:gd name="T51" fmla="*/ 312 h 1106"/>
                  <a:gd name="T52" fmla="*/ 539 w 1531"/>
                  <a:gd name="T53" fmla="*/ 227 h 1106"/>
                  <a:gd name="T54" fmla="*/ 426 w 1531"/>
                  <a:gd name="T55" fmla="*/ 255 h 1106"/>
                  <a:gd name="T56" fmla="*/ 426 w 1531"/>
                  <a:gd name="T57" fmla="*/ 312 h 1106"/>
                  <a:gd name="T58" fmla="*/ 284 w 1531"/>
                  <a:gd name="T59" fmla="*/ 312 h 1106"/>
                  <a:gd name="T60" fmla="*/ 227 w 1531"/>
                  <a:gd name="T61" fmla="*/ 170 h 1106"/>
                  <a:gd name="T62" fmla="*/ 284 w 1531"/>
                  <a:gd name="T63" fmla="*/ 57 h 1106"/>
                  <a:gd name="T64" fmla="*/ 199 w 1531"/>
                  <a:gd name="T65" fmla="*/ 57 h 1106"/>
                  <a:gd name="T66" fmla="*/ 86 w 1531"/>
                  <a:gd name="T67" fmla="*/ 85 h 1106"/>
                  <a:gd name="T68" fmla="*/ 29 w 1531"/>
                  <a:gd name="T69" fmla="*/ 199 h 1106"/>
                  <a:gd name="T70" fmla="*/ 86 w 1531"/>
                  <a:gd name="T71" fmla="*/ 255 h 1106"/>
                  <a:gd name="T72" fmla="*/ 29 w 1531"/>
                  <a:gd name="T73" fmla="*/ 284 h 1106"/>
                  <a:gd name="T74" fmla="*/ 0 w 1531"/>
                  <a:gd name="T75" fmla="*/ 397 h 1106"/>
                  <a:gd name="T76" fmla="*/ 199 w 1531"/>
                  <a:gd name="T77" fmla="*/ 426 h 1106"/>
                  <a:gd name="T78" fmla="*/ 199 w 1531"/>
                  <a:gd name="T79" fmla="*/ 454 h 1106"/>
                  <a:gd name="T80" fmla="*/ 284 w 1531"/>
                  <a:gd name="T81" fmla="*/ 511 h 1106"/>
                  <a:gd name="T82" fmla="*/ 341 w 1531"/>
                  <a:gd name="T83" fmla="*/ 596 h 1106"/>
                  <a:gd name="T84" fmla="*/ 256 w 1531"/>
                  <a:gd name="T85" fmla="*/ 567 h 1106"/>
                  <a:gd name="T86" fmla="*/ 227 w 1531"/>
                  <a:gd name="T87" fmla="*/ 624 h 1106"/>
                  <a:gd name="T88" fmla="*/ 369 w 1531"/>
                  <a:gd name="T89" fmla="*/ 652 h 1106"/>
                  <a:gd name="T90" fmla="*/ 482 w 1531"/>
                  <a:gd name="T91" fmla="*/ 624 h 1106"/>
                  <a:gd name="T92" fmla="*/ 454 w 1531"/>
                  <a:gd name="T93" fmla="*/ 709 h 1106"/>
                  <a:gd name="T94" fmla="*/ 482 w 1531"/>
                  <a:gd name="T95" fmla="*/ 794 h 1106"/>
                  <a:gd name="T96" fmla="*/ 454 w 1531"/>
                  <a:gd name="T97" fmla="*/ 822 h 1106"/>
                  <a:gd name="T98" fmla="*/ 511 w 1531"/>
                  <a:gd name="T99" fmla="*/ 964 h 1106"/>
                  <a:gd name="T100" fmla="*/ 596 w 1531"/>
                  <a:gd name="T101" fmla="*/ 908 h 1106"/>
                  <a:gd name="T102" fmla="*/ 709 w 1531"/>
                  <a:gd name="T103" fmla="*/ 1021 h 1106"/>
                  <a:gd name="T104" fmla="*/ 681 w 1531"/>
                  <a:gd name="T105" fmla="*/ 1078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1" h="1106">
                    <a:moveTo>
                      <a:pt x="681" y="1078"/>
                    </a:moveTo>
                    <a:lnTo>
                      <a:pt x="766" y="1106"/>
                    </a:lnTo>
                    <a:lnTo>
                      <a:pt x="823" y="993"/>
                    </a:lnTo>
                    <a:lnTo>
                      <a:pt x="993" y="993"/>
                    </a:lnTo>
                    <a:lnTo>
                      <a:pt x="1049" y="936"/>
                    </a:lnTo>
                    <a:lnTo>
                      <a:pt x="1163" y="993"/>
                    </a:lnTo>
                    <a:lnTo>
                      <a:pt x="1248" y="993"/>
                    </a:lnTo>
                    <a:lnTo>
                      <a:pt x="1305" y="936"/>
                    </a:lnTo>
                    <a:lnTo>
                      <a:pt x="1248" y="879"/>
                    </a:lnTo>
                    <a:lnTo>
                      <a:pt x="1276" y="851"/>
                    </a:lnTo>
                    <a:lnTo>
                      <a:pt x="1276" y="737"/>
                    </a:lnTo>
                    <a:lnTo>
                      <a:pt x="1220" y="681"/>
                    </a:lnTo>
                    <a:lnTo>
                      <a:pt x="1531" y="511"/>
                    </a:lnTo>
                    <a:lnTo>
                      <a:pt x="1361" y="426"/>
                    </a:lnTo>
                    <a:lnTo>
                      <a:pt x="1191" y="426"/>
                    </a:lnTo>
                    <a:lnTo>
                      <a:pt x="1248" y="369"/>
                    </a:lnTo>
                    <a:lnTo>
                      <a:pt x="1220" y="312"/>
                    </a:lnTo>
                    <a:lnTo>
                      <a:pt x="1191" y="57"/>
                    </a:lnTo>
                    <a:lnTo>
                      <a:pt x="1078" y="0"/>
                    </a:lnTo>
                    <a:lnTo>
                      <a:pt x="964" y="114"/>
                    </a:lnTo>
                    <a:lnTo>
                      <a:pt x="879" y="85"/>
                    </a:lnTo>
                    <a:lnTo>
                      <a:pt x="823" y="142"/>
                    </a:lnTo>
                    <a:lnTo>
                      <a:pt x="823" y="199"/>
                    </a:lnTo>
                    <a:lnTo>
                      <a:pt x="766" y="227"/>
                    </a:lnTo>
                    <a:lnTo>
                      <a:pt x="738" y="284"/>
                    </a:lnTo>
                    <a:lnTo>
                      <a:pt x="539" y="312"/>
                    </a:lnTo>
                    <a:lnTo>
                      <a:pt x="539" y="227"/>
                    </a:lnTo>
                    <a:lnTo>
                      <a:pt x="426" y="255"/>
                    </a:lnTo>
                    <a:lnTo>
                      <a:pt x="426" y="312"/>
                    </a:lnTo>
                    <a:lnTo>
                      <a:pt x="284" y="312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199" y="57"/>
                    </a:lnTo>
                    <a:lnTo>
                      <a:pt x="86" y="85"/>
                    </a:lnTo>
                    <a:lnTo>
                      <a:pt x="29" y="199"/>
                    </a:lnTo>
                    <a:lnTo>
                      <a:pt x="86" y="255"/>
                    </a:lnTo>
                    <a:lnTo>
                      <a:pt x="29" y="284"/>
                    </a:lnTo>
                    <a:lnTo>
                      <a:pt x="0" y="397"/>
                    </a:lnTo>
                    <a:lnTo>
                      <a:pt x="199" y="426"/>
                    </a:lnTo>
                    <a:lnTo>
                      <a:pt x="199" y="454"/>
                    </a:lnTo>
                    <a:lnTo>
                      <a:pt x="284" y="511"/>
                    </a:lnTo>
                    <a:lnTo>
                      <a:pt x="341" y="596"/>
                    </a:lnTo>
                    <a:lnTo>
                      <a:pt x="256" y="567"/>
                    </a:lnTo>
                    <a:lnTo>
                      <a:pt x="227" y="624"/>
                    </a:lnTo>
                    <a:lnTo>
                      <a:pt x="369" y="652"/>
                    </a:lnTo>
                    <a:lnTo>
                      <a:pt x="482" y="624"/>
                    </a:lnTo>
                    <a:lnTo>
                      <a:pt x="454" y="709"/>
                    </a:lnTo>
                    <a:lnTo>
                      <a:pt x="482" y="794"/>
                    </a:lnTo>
                    <a:lnTo>
                      <a:pt x="454" y="822"/>
                    </a:lnTo>
                    <a:lnTo>
                      <a:pt x="511" y="964"/>
                    </a:lnTo>
                    <a:lnTo>
                      <a:pt x="596" y="908"/>
                    </a:lnTo>
                    <a:lnTo>
                      <a:pt x="709" y="1021"/>
                    </a:lnTo>
                    <a:lnTo>
                      <a:pt x="681" y="10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1578" y="1140"/>
                <a:ext cx="397" cy="511"/>
              </a:xfrm>
              <a:custGeom>
                <a:avLst/>
                <a:gdLst>
                  <a:gd name="T0" fmla="*/ 340 w 397"/>
                  <a:gd name="T1" fmla="*/ 511 h 511"/>
                  <a:gd name="T2" fmla="*/ 170 w 397"/>
                  <a:gd name="T3" fmla="*/ 426 h 511"/>
                  <a:gd name="T4" fmla="*/ 0 w 397"/>
                  <a:gd name="T5" fmla="*/ 426 h 511"/>
                  <a:gd name="T6" fmla="*/ 57 w 397"/>
                  <a:gd name="T7" fmla="*/ 369 h 511"/>
                  <a:gd name="T8" fmla="*/ 29 w 397"/>
                  <a:gd name="T9" fmla="*/ 312 h 511"/>
                  <a:gd name="T10" fmla="*/ 0 w 397"/>
                  <a:gd name="T11" fmla="*/ 57 h 511"/>
                  <a:gd name="T12" fmla="*/ 57 w 397"/>
                  <a:gd name="T13" fmla="*/ 29 h 511"/>
                  <a:gd name="T14" fmla="*/ 114 w 397"/>
                  <a:gd name="T15" fmla="*/ 142 h 511"/>
                  <a:gd name="T16" fmla="*/ 170 w 397"/>
                  <a:gd name="T17" fmla="*/ 114 h 511"/>
                  <a:gd name="T18" fmla="*/ 170 w 397"/>
                  <a:gd name="T19" fmla="*/ 29 h 511"/>
                  <a:gd name="T20" fmla="*/ 340 w 397"/>
                  <a:gd name="T21" fmla="*/ 0 h 511"/>
                  <a:gd name="T22" fmla="*/ 340 w 397"/>
                  <a:gd name="T23" fmla="*/ 57 h 511"/>
                  <a:gd name="T24" fmla="*/ 397 w 397"/>
                  <a:gd name="T25" fmla="*/ 114 h 511"/>
                  <a:gd name="T26" fmla="*/ 369 w 397"/>
                  <a:gd name="T27" fmla="*/ 142 h 511"/>
                  <a:gd name="T28" fmla="*/ 369 w 397"/>
                  <a:gd name="T29" fmla="*/ 312 h 511"/>
                  <a:gd name="T30" fmla="*/ 397 w 397"/>
                  <a:gd name="T31" fmla="*/ 341 h 511"/>
                  <a:gd name="T32" fmla="*/ 397 w 397"/>
                  <a:gd name="T33" fmla="*/ 454 h 511"/>
                  <a:gd name="T34" fmla="*/ 340 w 397"/>
                  <a:gd name="T3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511">
                    <a:moveTo>
                      <a:pt x="340" y="511"/>
                    </a:moveTo>
                    <a:lnTo>
                      <a:pt x="170" y="426"/>
                    </a:lnTo>
                    <a:lnTo>
                      <a:pt x="0" y="426"/>
                    </a:lnTo>
                    <a:lnTo>
                      <a:pt x="57" y="369"/>
                    </a:lnTo>
                    <a:lnTo>
                      <a:pt x="29" y="312"/>
                    </a:lnTo>
                    <a:lnTo>
                      <a:pt x="0" y="57"/>
                    </a:lnTo>
                    <a:lnTo>
                      <a:pt x="57" y="29"/>
                    </a:lnTo>
                    <a:lnTo>
                      <a:pt x="114" y="142"/>
                    </a:lnTo>
                    <a:lnTo>
                      <a:pt x="170" y="114"/>
                    </a:lnTo>
                    <a:lnTo>
                      <a:pt x="170" y="29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114"/>
                    </a:lnTo>
                    <a:lnTo>
                      <a:pt x="369" y="142"/>
                    </a:lnTo>
                    <a:lnTo>
                      <a:pt x="369" y="312"/>
                    </a:lnTo>
                    <a:lnTo>
                      <a:pt x="397" y="341"/>
                    </a:lnTo>
                    <a:lnTo>
                      <a:pt x="397" y="454"/>
                    </a:lnTo>
                    <a:lnTo>
                      <a:pt x="340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699" y="1934"/>
                <a:ext cx="1191" cy="766"/>
              </a:xfrm>
              <a:custGeom>
                <a:avLst/>
                <a:gdLst>
                  <a:gd name="T0" fmla="*/ 964 w 1191"/>
                  <a:gd name="T1" fmla="*/ 0 h 766"/>
                  <a:gd name="T2" fmla="*/ 1078 w 1191"/>
                  <a:gd name="T3" fmla="*/ 57 h 766"/>
                  <a:gd name="T4" fmla="*/ 1134 w 1191"/>
                  <a:gd name="T5" fmla="*/ 0 h 766"/>
                  <a:gd name="T6" fmla="*/ 1191 w 1191"/>
                  <a:gd name="T7" fmla="*/ 85 h 766"/>
                  <a:gd name="T8" fmla="*/ 1134 w 1191"/>
                  <a:gd name="T9" fmla="*/ 170 h 766"/>
                  <a:gd name="T10" fmla="*/ 1078 w 1191"/>
                  <a:gd name="T11" fmla="*/ 170 h 766"/>
                  <a:gd name="T12" fmla="*/ 993 w 1191"/>
                  <a:gd name="T13" fmla="*/ 284 h 766"/>
                  <a:gd name="T14" fmla="*/ 1078 w 1191"/>
                  <a:gd name="T15" fmla="*/ 284 h 766"/>
                  <a:gd name="T16" fmla="*/ 1078 w 1191"/>
                  <a:gd name="T17" fmla="*/ 340 h 766"/>
                  <a:gd name="T18" fmla="*/ 1078 w 1191"/>
                  <a:gd name="T19" fmla="*/ 397 h 766"/>
                  <a:gd name="T20" fmla="*/ 1049 w 1191"/>
                  <a:gd name="T21" fmla="*/ 425 h 766"/>
                  <a:gd name="T22" fmla="*/ 1049 w 1191"/>
                  <a:gd name="T23" fmla="*/ 482 h 766"/>
                  <a:gd name="T24" fmla="*/ 993 w 1191"/>
                  <a:gd name="T25" fmla="*/ 567 h 766"/>
                  <a:gd name="T26" fmla="*/ 879 w 1191"/>
                  <a:gd name="T27" fmla="*/ 595 h 766"/>
                  <a:gd name="T28" fmla="*/ 794 w 1191"/>
                  <a:gd name="T29" fmla="*/ 567 h 766"/>
                  <a:gd name="T30" fmla="*/ 709 w 1191"/>
                  <a:gd name="T31" fmla="*/ 567 h 766"/>
                  <a:gd name="T32" fmla="*/ 709 w 1191"/>
                  <a:gd name="T33" fmla="*/ 595 h 766"/>
                  <a:gd name="T34" fmla="*/ 652 w 1191"/>
                  <a:gd name="T35" fmla="*/ 681 h 766"/>
                  <a:gd name="T36" fmla="*/ 596 w 1191"/>
                  <a:gd name="T37" fmla="*/ 624 h 766"/>
                  <a:gd name="T38" fmla="*/ 511 w 1191"/>
                  <a:gd name="T39" fmla="*/ 709 h 766"/>
                  <a:gd name="T40" fmla="*/ 426 w 1191"/>
                  <a:gd name="T41" fmla="*/ 737 h 766"/>
                  <a:gd name="T42" fmla="*/ 341 w 1191"/>
                  <a:gd name="T43" fmla="*/ 709 h 766"/>
                  <a:gd name="T44" fmla="*/ 312 w 1191"/>
                  <a:gd name="T45" fmla="*/ 766 h 766"/>
                  <a:gd name="T46" fmla="*/ 142 w 1191"/>
                  <a:gd name="T47" fmla="*/ 766 h 766"/>
                  <a:gd name="T48" fmla="*/ 142 w 1191"/>
                  <a:gd name="T49" fmla="*/ 709 h 766"/>
                  <a:gd name="T50" fmla="*/ 57 w 1191"/>
                  <a:gd name="T51" fmla="*/ 652 h 766"/>
                  <a:gd name="T52" fmla="*/ 0 w 1191"/>
                  <a:gd name="T53" fmla="*/ 652 h 766"/>
                  <a:gd name="T54" fmla="*/ 0 w 1191"/>
                  <a:gd name="T55" fmla="*/ 567 h 766"/>
                  <a:gd name="T56" fmla="*/ 170 w 1191"/>
                  <a:gd name="T57" fmla="*/ 652 h 766"/>
                  <a:gd name="T58" fmla="*/ 170 w 1191"/>
                  <a:gd name="T59" fmla="*/ 595 h 766"/>
                  <a:gd name="T60" fmla="*/ 114 w 1191"/>
                  <a:gd name="T61" fmla="*/ 567 h 766"/>
                  <a:gd name="T62" fmla="*/ 114 w 1191"/>
                  <a:gd name="T63" fmla="*/ 510 h 766"/>
                  <a:gd name="T64" fmla="*/ 57 w 1191"/>
                  <a:gd name="T65" fmla="*/ 510 h 766"/>
                  <a:gd name="T66" fmla="*/ 29 w 1191"/>
                  <a:gd name="T67" fmla="*/ 482 h 766"/>
                  <a:gd name="T68" fmla="*/ 255 w 1191"/>
                  <a:gd name="T69" fmla="*/ 425 h 766"/>
                  <a:gd name="T70" fmla="*/ 312 w 1191"/>
                  <a:gd name="T71" fmla="*/ 482 h 766"/>
                  <a:gd name="T72" fmla="*/ 397 w 1191"/>
                  <a:gd name="T73" fmla="*/ 425 h 766"/>
                  <a:gd name="T74" fmla="*/ 511 w 1191"/>
                  <a:gd name="T75" fmla="*/ 425 h 766"/>
                  <a:gd name="T76" fmla="*/ 454 w 1191"/>
                  <a:gd name="T77" fmla="*/ 369 h 766"/>
                  <a:gd name="T78" fmla="*/ 341 w 1191"/>
                  <a:gd name="T79" fmla="*/ 340 h 766"/>
                  <a:gd name="T80" fmla="*/ 369 w 1191"/>
                  <a:gd name="T81" fmla="*/ 284 h 766"/>
                  <a:gd name="T82" fmla="*/ 454 w 1191"/>
                  <a:gd name="T83" fmla="*/ 312 h 766"/>
                  <a:gd name="T84" fmla="*/ 511 w 1191"/>
                  <a:gd name="T85" fmla="*/ 199 h 766"/>
                  <a:gd name="T86" fmla="*/ 681 w 1191"/>
                  <a:gd name="T87" fmla="*/ 199 h 766"/>
                  <a:gd name="T88" fmla="*/ 737 w 1191"/>
                  <a:gd name="T89" fmla="*/ 142 h 766"/>
                  <a:gd name="T90" fmla="*/ 851 w 1191"/>
                  <a:gd name="T91" fmla="*/ 199 h 766"/>
                  <a:gd name="T92" fmla="*/ 936 w 1191"/>
                  <a:gd name="T93" fmla="*/ 199 h 766"/>
                  <a:gd name="T94" fmla="*/ 993 w 1191"/>
                  <a:gd name="T95" fmla="*/ 142 h 766"/>
                  <a:gd name="T96" fmla="*/ 936 w 1191"/>
                  <a:gd name="T97" fmla="*/ 85 h 766"/>
                  <a:gd name="T98" fmla="*/ 964 w 1191"/>
                  <a:gd name="T99" fmla="*/ 57 h 766"/>
                  <a:gd name="T100" fmla="*/ 964 w 1191"/>
                  <a:gd name="T101" fmla="*/ 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91" h="766">
                    <a:moveTo>
                      <a:pt x="964" y="0"/>
                    </a:moveTo>
                    <a:lnTo>
                      <a:pt x="1078" y="57"/>
                    </a:lnTo>
                    <a:lnTo>
                      <a:pt x="1134" y="0"/>
                    </a:lnTo>
                    <a:lnTo>
                      <a:pt x="1191" y="85"/>
                    </a:lnTo>
                    <a:lnTo>
                      <a:pt x="1134" y="170"/>
                    </a:lnTo>
                    <a:lnTo>
                      <a:pt x="1078" y="170"/>
                    </a:lnTo>
                    <a:lnTo>
                      <a:pt x="993" y="284"/>
                    </a:lnTo>
                    <a:lnTo>
                      <a:pt x="1078" y="284"/>
                    </a:lnTo>
                    <a:lnTo>
                      <a:pt x="1078" y="340"/>
                    </a:lnTo>
                    <a:lnTo>
                      <a:pt x="1078" y="397"/>
                    </a:lnTo>
                    <a:lnTo>
                      <a:pt x="1049" y="425"/>
                    </a:lnTo>
                    <a:lnTo>
                      <a:pt x="1049" y="482"/>
                    </a:lnTo>
                    <a:lnTo>
                      <a:pt x="993" y="567"/>
                    </a:lnTo>
                    <a:lnTo>
                      <a:pt x="879" y="595"/>
                    </a:lnTo>
                    <a:lnTo>
                      <a:pt x="794" y="567"/>
                    </a:lnTo>
                    <a:lnTo>
                      <a:pt x="709" y="567"/>
                    </a:lnTo>
                    <a:lnTo>
                      <a:pt x="709" y="595"/>
                    </a:lnTo>
                    <a:lnTo>
                      <a:pt x="652" y="681"/>
                    </a:lnTo>
                    <a:lnTo>
                      <a:pt x="596" y="624"/>
                    </a:lnTo>
                    <a:lnTo>
                      <a:pt x="511" y="709"/>
                    </a:lnTo>
                    <a:lnTo>
                      <a:pt x="426" y="737"/>
                    </a:lnTo>
                    <a:lnTo>
                      <a:pt x="341" y="709"/>
                    </a:lnTo>
                    <a:lnTo>
                      <a:pt x="312" y="766"/>
                    </a:lnTo>
                    <a:lnTo>
                      <a:pt x="142" y="766"/>
                    </a:lnTo>
                    <a:lnTo>
                      <a:pt x="142" y="709"/>
                    </a:lnTo>
                    <a:lnTo>
                      <a:pt x="57" y="652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170" y="652"/>
                    </a:lnTo>
                    <a:lnTo>
                      <a:pt x="170" y="595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29" y="482"/>
                    </a:lnTo>
                    <a:lnTo>
                      <a:pt x="255" y="425"/>
                    </a:lnTo>
                    <a:lnTo>
                      <a:pt x="312" y="482"/>
                    </a:lnTo>
                    <a:lnTo>
                      <a:pt x="397" y="425"/>
                    </a:lnTo>
                    <a:lnTo>
                      <a:pt x="511" y="425"/>
                    </a:lnTo>
                    <a:lnTo>
                      <a:pt x="454" y="369"/>
                    </a:lnTo>
                    <a:lnTo>
                      <a:pt x="341" y="340"/>
                    </a:lnTo>
                    <a:lnTo>
                      <a:pt x="369" y="284"/>
                    </a:lnTo>
                    <a:lnTo>
                      <a:pt x="454" y="312"/>
                    </a:lnTo>
                    <a:lnTo>
                      <a:pt x="511" y="199"/>
                    </a:lnTo>
                    <a:lnTo>
                      <a:pt x="681" y="199"/>
                    </a:lnTo>
                    <a:lnTo>
                      <a:pt x="737" y="142"/>
                    </a:lnTo>
                    <a:lnTo>
                      <a:pt x="851" y="199"/>
                    </a:lnTo>
                    <a:lnTo>
                      <a:pt x="936" y="199"/>
                    </a:lnTo>
                    <a:lnTo>
                      <a:pt x="993" y="142"/>
                    </a:lnTo>
                    <a:lnTo>
                      <a:pt x="936" y="85"/>
                    </a:lnTo>
                    <a:lnTo>
                      <a:pt x="964" y="57"/>
                    </a:lnTo>
                    <a:lnTo>
                      <a:pt x="96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1607" y="942"/>
                <a:ext cx="1219" cy="1191"/>
              </a:xfrm>
              <a:custGeom>
                <a:avLst/>
                <a:gdLst>
                  <a:gd name="T0" fmla="*/ 963 w 1219"/>
                  <a:gd name="T1" fmla="*/ 0 h 1191"/>
                  <a:gd name="T2" fmla="*/ 907 w 1219"/>
                  <a:gd name="T3" fmla="*/ 0 h 1191"/>
                  <a:gd name="T4" fmla="*/ 878 w 1219"/>
                  <a:gd name="T5" fmla="*/ 57 h 1191"/>
                  <a:gd name="T6" fmla="*/ 765 w 1219"/>
                  <a:gd name="T7" fmla="*/ 57 h 1191"/>
                  <a:gd name="T8" fmla="*/ 708 w 1219"/>
                  <a:gd name="T9" fmla="*/ 113 h 1191"/>
                  <a:gd name="T10" fmla="*/ 510 w 1219"/>
                  <a:gd name="T11" fmla="*/ 142 h 1191"/>
                  <a:gd name="T12" fmla="*/ 368 w 1219"/>
                  <a:gd name="T13" fmla="*/ 85 h 1191"/>
                  <a:gd name="T14" fmla="*/ 311 w 1219"/>
                  <a:gd name="T15" fmla="*/ 198 h 1191"/>
                  <a:gd name="T16" fmla="*/ 311 w 1219"/>
                  <a:gd name="T17" fmla="*/ 255 h 1191"/>
                  <a:gd name="T18" fmla="*/ 368 w 1219"/>
                  <a:gd name="T19" fmla="*/ 312 h 1191"/>
                  <a:gd name="T20" fmla="*/ 340 w 1219"/>
                  <a:gd name="T21" fmla="*/ 340 h 1191"/>
                  <a:gd name="T22" fmla="*/ 340 w 1219"/>
                  <a:gd name="T23" fmla="*/ 510 h 1191"/>
                  <a:gd name="T24" fmla="*/ 368 w 1219"/>
                  <a:gd name="T25" fmla="*/ 539 h 1191"/>
                  <a:gd name="T26" fmla="*/ 368 w 1219"/>
                  <a:gd name="T27" fmla="*/ 652 h 1191"/>
                  <a:gd name="T28" fmla="*/ 311 w 1219"/>
                  <a:gd name="T29" fmla="*/ 709 h 1191"/>
                  <a:gd name="T30" fmla="*/ 0 w 1219"/>
                  <a:gd name="T31" fmla="*/ 879 h 1191"/>
                  <a:gd name="T32" fmla="*/ 56 w 1219"/>
                  <a:gd name="T33" fmla="*/ 935 h 1191"/>
                  <a:gd name="T34" fmla="*/ 56 w 1219"/>
                  <a:gd name="T35" fmla="*/ 992 h 1191"/>
                  <a:gd name="T36" fmla="*/ 170 w 1219"/>
                  <a:gd name="T37" fmla="*/ 1049 h 1191"/>
                  <a:gd name="T38" fmla="*/ 226 w 1219"/>
                  <a:gd name="T39" fmla="*/ 992 h 1191"/>
                  <a:gd name="T40" fmla="*/ 283 w 1219"/>
                  <a:gd name="T41" fmla="*/ 1077 h 1191"/>
                  <a:gd name="T42" fmla="*/ 425 w 1219"/>
                  <a:gd name="T43" fmla="*/ 1049 h 1191"/>
                  <a:gd name="T44" fmla="*/ 481 w 1219"/>
                  <a:gd name="T45" fmla="*/ 1134 h 1191"/>
                  <a:gd name="T46" fmla="*/ 708 w 1219"/>
                  <a:gd name="T47" fmla="*/ 1134 h 1191"/>
                  <a:gd name="T48" fmla="*/ 765 w 1219"/>
                  <a:gd name="T49" fmla="*/ 1077 h 1191"/>
                  <a:gd name="T50" fmla="*/ 850 w 1219"/>
                  <a:gd name="T51" fmla="*/ 1162 h 1191"/>
                  <a:gd name="T52" fmla="*/ 935 w 1219"/>
                  <a:gd name="T53" fmla="*/ 1191 h 1191"/>
                  <a:gd name="T54" fmla="*/ 1048 w 1219"/>
                  <a:gd name="T55" fmla="*/ 1162 h 1191"/>
                  <a:gd name="T56" fmla="*/ 1105 w 1219"/>
                  <a:gd name="T57" fmla="*/ 1106 h 1191"/>
                  <a:gd name="T58" fmla="*/ 1105 w 1219"/>
                  <a:gd name="T59" fmla="*/ 1049 h 1191"/>
                  <a:gd name="T60" fmla="*/ 1162 w 1219"/>
                  <a:gd name="T61" fmla="*/ 992 h 1191"/>
                  <a:gd name="T62" fmla="*/ 1162 w 1219"/>
                  <a:gd name="T63" fmla="*/ 879 h 1191"/>
                  <a:gd name="T64" fmla="*/ 1219 w 1219"/>
                  <a:gd name="T65" fmla="*/ 850 h 1191"/>
                  <a:gd name="T66" fmla="*/ 1219 w 1219"/>
                  <a:gd name="T67" fmla="*/ 794 h 1191"/>
                  <a:gd name="T68" fmla="*/ 1190 w 1219"/>
                  <a:gd name="T69" fmla="*/ 709 h 1191"/>
                  <a:gd name="T70" fmla="*/ 1105 w 1219"/>
                  <a:gd name="T71" fmla="*/ 652 h 1191"/>
                  <a:gd name="T72" fmla="*/ 1105 w 1219"/>
                  <a:gd name="T73" fmla="*/ 567 h 1191"/>
                  <a:gd name="T74" fmla="*/ 992 w 1219"/>
                  <a:gd name="T75" fmla="*/ 482 h 1191"/>
                  <a:gd name="T76" fmla="*/ 1020 w 1219"/>
                  <a:gd name="T77" fmla="*/ 340 h 1191"/>
                  <a:gd name="T78" fmla="*/ 1105 w 1219"/>
                  <a:gd name="T79" fmla="*/ 255 h 1191"/>
                  <a:gd name="T80" fmla="*/ 1048 w 1219"/>
                  <a:gd name="T81" fmla="*/ 57 h 1191"/>
                  <a:gd name="T82" fmla="*/ 992 w 1219"/>
                  <a:gd name="T83" fmla="*/ 57 h 1191"/>
                  <a:gd name="T84" fmla="*/ 963 w 1219"/>
                  <a:gd name="T85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9" h="1191">
                    <a:moveTo>
                      <a:pt x="963" y="0"/>
                    </a:moveTo>
                    <a:lnTo>
                      <a:pt x="907" y="0"/>
                    </a:lnTo>
                    <a:lnTo>
                      <a:pt x="878" y="57"/>
                    </a:lnTo>
                    <a:lnTo>
                      <a:pt x="765" y="57"/>
                    </a:lnTo>
                    <a:lnTo>
                      <a:pt x="708" y="113"/>
                    </a:lnTo>
                    <a:lnTo>
                      <a:pt x="510" y="142"/>
                    </a:lnTo>
                    <a:lnTo>
                      <a:pt x="368" y="85"/>
                    </a:lnTo>
                    <a:lnTo>
                      <a:pt x="311" y="198"/>
                    </a:lnTo>
                    <a:lnTo>
                      <a:pt x="311" y="255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340" y="510"/>
                    </a:lnTo>
                    <a:lnTo>
                      <a:pt x="368" y="539"/>
                    </a:lnTo>
                    <a:lnTo>
                      <a:pt x="368" y="652"/>
                    </a:lnTo>
                    <a:lnTo>
                      <a:pt x="311" y="709"/>
                    </a:lnTo>
                    <a:lnTo>
                      <a:pt x="0" y="879"/>
                    </a:lnTo>
                    <a:lnTo>
                      <a:pt x="56" y="935"/>
                    </a:lnTo>
                    <a:lnTo>
                      <a:pt x="56" y="992"/>
                    </a:lnTo>
                    <a:lnTo>
                      <a:pt x="170" y="1049"/>
                    </a:lnTo>
                    <a:lnTo>
                      <a:pt x="226" y="992"/>
                    </a:lnTo>
                    <a:lnTo>
                      <a:pt x="283" y="1077"/>
                    </a:lnTo>
                    <a:lnTo>
                      <a:pt x="425" y="1049"/>
                    </a:lnTo>
                    <a:lnTo>
                      <a:pt x="481" y="1134"/>
                    </a:lnTo>
                    <a:lnTo>
                      <a:pt x="708" y="1134"/>
                    </a:lnTo>
                    <a:lnTo>
                      <a:pt x="765" y="1077"/>
                    </a:lnTo>
                    <a:lnTo>
                      <a:pt x="850" y="1162"/>
                    </a:lnTo>
                    <a:lnTo>
                      <a:pt x="935" y="1191"/>
                    </a:lnTo>
                    <a:lnTo>
                      <a:pt x="1048" y="1162"/>
                    </a:lnTo>
                    <a:lnTo>
                      <a:pt x="1105" y="1106"/>
                    </a:lnTo>
                    <a:lnTo>
                      <a:pt x="1105" y="1049"/>
                    </a:lnTo>
                    <a:lnTo>
                      <a:pt x="1162" y="992"/>
                    </a:lnTo>
                    <a:lnTo>
                      <a:pt x="1162" y="879"/>
                    </a:lnTo>
                    <a:lnTo>
                      <a:pt x="1219" y="850"/>
                    </a:lnTo>
                    <a:lnTo>
                      <a:pt x="1219" y="794"/>
                    </a:lnTo>
                    <a:lnTo>
                      <a:pt x="1190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992" y="482"/>
                    </a:lnTo>
                    <a:lnTo>
                      <a:pt x="1020" y="340"/>
                    </a:lnTo>
                    <a:lnTo>
                      <a:pt x="1105" y="255"/>
                    </a:lnTo>
                    <a:lnTo>
                      <a:pt x="1048" y="57"/>
                    </a:lnTo>
                    <a:lnTo>
                      <a:pt x="992" y="57"/>
                    </a:lnTo>
                    <a:lnTo>
                      <a:pt x="96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1692" y="1934"/>
                <a:ext cx="1219" cy="681"/>
              </a:xfrm>
              <a:custGeom>
                <a:avLst/>
                <a:gdLst>
                  <a:gd name="T0" fmla="*/ 1077 w 1219"/>
                  <a:gd name="T1" fmla="*/ 0 h 681"/>
                  <a:gd name="T2" fmla="*/ 1020 w 1219"/>
                  <a:gd name="T3" fmla="*/ 57 h 681"/>
                  <a:gd name="T4" fmla="*/ 1020 w 1219"/>
                  <a:gd name="T5" fmla="*/ 114 h 681"/>
                  <a:gd name="T6" fmla="*/ 963 w 1219"/>
                  <a:gd name="T7" fmla="*/ 170 h 681"/>
                  <a:gd name="T8" fmla="*/ 850 w 1219"/>
                  <a:gd name="T9" fmla="*/ 199 h 681"/>
                  <a:gd name="T10" fmla="*/ 765 w 1219"/>
                  <a:gd name="T11" fmla="*/ 170 h 681"/>
                  <a:gd name="T12" fmla="*/ 680 w 1219"/>
                  <a:gd name="T13" fmla="*/ 85 h 681"/>
                  <a:gd name="T14" fmla="*/ 623 w 1219"/>
                  <a:gd name="T15" fmla="*/ 142 h 681"/>
                  <a:gd name="T16" fmla="*/ 396 w 1219"/>
                  <a:gd name="T17" fmla="*/ 142 h 681"/>
                  <a:gd name="T18" fmla="*/ 340 w 1219"/>
                  <a:gd name="T19" fmla="*/ 57 h 681"/>
                  <a:gd name="T20" fmla="*/ 198 w 1219"/>
                  <a:gd name="T21" fmla="*/ 85 h 681"/>
                  <a:gd name="T22" fmla="*/ 141 w 1219"/>
                  <a:gd name="T23" fmla="*/ 170 h 681"/>
                  <a:gd name="T24" fmla="*/ 85 w 1219"/>
                  <a:gd name="T25" fmla="*/ 170 h 681"/>
                  <a:gd name="T26" fmla="*/ 0 w 1219"/>
                  <a:gd name="T27" fmla="*/ 284 h 681"/>
                  <a:gd name="T28" fmla="*/ 85 w 1219"/>
                  <a:gd name="T29" fmla="*/ 284 h 681"/>
                  <a:gd name="T30" fmla="*/ 85 w 1219"/>
                  <a:gd name="T31" fmla="*/ 397 h 681"/>
                  <a:gd name="T32" fmla="*/ 56 w 1219"/>
                  <a:gd name="T33" fmla="*/ 425 h 681"/>
                  <a:gd name="T34" fmla="*/ 56 w 1219"/>
                  <a:gd name="T35" fmla="*/ 482 h 681"/>
                  <a:gd name="T36" fmla="*/ 85 w 1219"/>
                  <a:gd name="T37" fmla="*/ 482 h 681"/>
                  <a:gd name="T38" fmla="*/ 85 w 1219"/>
                  <a:gd name="T39" fmla="*/ 510 h 681"/>
                  <a:gd name="T40" fmla="*/ 141 w 1219"/>
                  <a:gd name="T41" fmla="*/ 567 h 681"/>
                  <a:gd name="T42" fmla="*/ 113 w 1219"/>
                  <a:gd name="T43" fmla="*/ 595 h 681"/>
                  <a:gd name="T44" fmla="*/ 170 w 1219"/>
                  <a:gd name="T45" fmla="*/ 652 h 681"/>
                  <a:gd name="T46" fmla="*/ 170 w 1219"/>
                  <a:gd name="T47" fmla="*/ 681 h 681"/>
                  <a:gd name="T48" fmla="*/ 283 w 1219"/>
                  <a:gd name="T49" fmla="*/ 681 h 681"/>
                  <a:gd name="T50" fmla="*/ 283 w 1219"/>
                  <a:gd name="T51" fmla="*/ 595 h 681"/>
                  <a:gd name="T52" fmla="*/ 368 w 1219"/>
                  <a:gd name="T53" fmla="*/ 595 h 681"/>
                  <a:gd name="T54" fmla="*/ 482 w 1219"/>
                  <a:gd name="T55" fmla="*/ 652 h 681"/>
                  <a:gd name="T56" fmla="*/ 510 w 1219"/>
                  <a:gd name="T57" fmla="*/ 567 h 681"/>
                  <a:gd name="T58" fmla="*/ 737 w 1219"/>
                  <a:gd name="T59" fmla="*/ 567 h 681"/>
                  <a:gd name="T60" fmla="*/ 822 w 1219"/>
                  <a:gd name="T61" fmla="*/ 624 h 681"/>
                  <a:gd name="T62" fmla="*/ 878 w 1219"/>
                  <a:gd name="T63" fmla="*/ 539 h 681"/>
                  <a:gd name="T64" fmla="*/ 907 w 1219"/>
                  <a:gd name="T65" fmla="*/ 539 h 681"/>
                  <a:gd name="T66" fmla="*/ 1020 w 1219"/>
                  <a:gd name="T67" fmla="*/ 425 h 681"/>
                  <a:gd name="T68" fmla="*/ 1162 w 1219"/>
                  <a:gd name="T69" fmla="*/ 340 h 681"/>
                  <a:gd name="T70" fmla="*/ 1162 w 1219"/>
                  <a:gd name="T71" fmla="*/ 284 h 681"/>
                  <a:gd name="T72" fmla="*/ 1219 w 1219"/>
                  <a:gd name="T73" fmla="*/ 227 h 681"/>
                  <a:gd name="T74" fmla="*/ 1105 w 1219"/>
                  <a:gd name="T75" fmla="*/ 57 h 681"/>
                  <a:gd name="T76" fmla="*/ 1077 w 1219"/>
                  <a:gd name="T7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19" h="681">
                    <a:moveTo>
                      <a:pt x="1077" y="0"/>
                    </a:moveTo>
                    <a:lnTo>
                      <a:pt x="1020" y="57"/>
                    </a:lnTo>
                    <a:lnTo>
                      <a:pt x="1020" y="114"/>
                    </a:lnTo>
                    <a:lnTo>
                      <a:pt x="963" y="170"/>
                    </a:lnTo>
                    <a:lnTo>
                      <a:pt x="850" y="199"/>
                    </a:lnTo>
                    <a:lnTo>
                      <a:pt x="765" y="170"/>
                    </a:lnTo>
                    <a:lnTo>
                      <a:pt x="680" y="85"/>
                    </a:lnTo>
                    <a:lnTo>
                      <a:pt x="623" y="142"/>
                    </a:lnTo>
                    <a:lnTo>
                      <a:pt x="396" y="142"/>
                    </a:lnTo>
                    <a:lnTo>
                      <a:pt x="340" y="57"/>
                    </a:lnTo>
                    <a:lnTo>
                      <a:pt x="198" y="85"/>
                    </a:lnTo>
                    <a:lnTo>
                      <a:pt x="141" y="170"/>
                    </a:lnTo>
                    <a:lnTo>
                      <a:pt x="85" y="170"/>
                    </a:lnTo>
                    <a:lnTo>
                      <a:pt x="0" y="284"/>
                    </a:lnTo>
                    <a:lnTo>
                      <a:pt x="85" y="284"/>
                    </a:lnTo>
                    <a:lnTo>
                      <a:pt x="85" y="397"/>
                    </a:lnTo>
                    <a:lnTo>
                      <a:pt x="56" y="425"/>
                    </a:lnTo>
                    <a:lnTo>
                      <a:pt x="56" y="482"/>
                    </a:lnTo>
                    <a:lnTo>
                      <a:pt x="85" y="482"/>
                    </a:lnTo>
                    <a:lnTo>
                      <a:pt x="85" y="510"/>
                    </a:lnTo>
                    <a:lnTo>
                      <a:pt x="141" y="567"/>
                    </a:lnTo>
                    <a:lnTo>
                      <a:pt x="113" y="595"/>
                    </a:lnTo>
                    <a:lnTo>
                      <a:pt x="170" y="652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595"/>
                    </a:lnTo>
                    <a:lnTo>
                      <a:pt x="368" y="595"/>
                    </a:lnTo>
                    <a:lnTo>
                      <a:pt x="482" y="652"/>
                    </a:lnTo>
                    <a:lnTo>
                      <a:pt x="510" y="567"/>
                    </a:lnTo>
                    <a:lnTo>
                      <a:pt x="737" y="567"/>
                    </a:lnTo>
                    <a:lnTo>
                      <a:pt x="822" y="624"/>
                    </a:lnTo>
                    <a:lnTo>
                      <a:pt x="878" y="539"/>
                    </a:lnTo>
                    <a:lnTo>
                      <a:pt x="907" y="539"/>
                    </a:lnTo>
                    <a:lnTo>
                      <a:pt x="1020" y="425"/>
                    </a:lnTo>
                    <a:lnTo>
                      <a:pt x="1162" y="340"/>
                    </a:lnTo>
                    <a:lnTo>
                      <a:pt x="1162" y="284"/>
                    </a:lnTo>
                    <a:lnTo>
                      <a:pt x="1219" y="227"/>
                    </a:lnTo>
                    <a:lnTo>
                      <a:pt x="1105" y="57"/>
                    </a:lnTo>
                    <a:lnTo>
                      <a:pt x="107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570" y="828"/>
                <a:ext cx="936" cy="1843"/>
              </a:xfrm>
              <a:custGeom>
                <a:avLst/>
                <a:gdLst>
                  <a:gd name="T0" fmla="*/ 936 w 936"/>
                  <a:gd name="T1" fmla="*/ 1446 h 1843"/>
                  <a:gd name="T2" fmla="*/ 851 w 936"/>
                  <a:gd name="T3" fmla="*/ 1503 h 1843"/>
                  <a:gd name="T4" fmla="*/ 766 w 936"/>
                  <a:gd name="T5" fmla="*/ 1730 h 1843"/>
                  <a:gd name="T6" fmla="*/ 652 w 936"/>
                  <a:gd name="T7" fmla="*/ 1787 h 1843"/>
                  <a:gd name="T8" fmla="*/ 624 w 936"/>
                  <a:gd name="T9" fmla="*/ 1843 h 1843"/>
                  <a:gd name="T10" fmla="*/ 511 w 936"/>
                  <a:gd name="T11" fmla="*/ 1815 h 1843"/>
                  <a:gd name="T12" fmla="*/ 539 w 936"/>
                  <a:gd name="T13" fmla="*/ 1730 h 1843"/>
                  <a:gd name="T14" fmla="*/ 426 w 936"/>
                  <a:gd name="T15" fmla="*/ 1645 h 1843"/>
                  <a:gd name="T16" fmla="*/ 426 w 936"/>
                  <a:gd name="T17" fmla="*/ 1616 h 1843"/>
                  <a:gd name="T18" fmla="*/ 341 w 936"/>
                  <a:gd name="T19" fmla="*/ 1475 h 1843"/>
                  <a:gd name="T20" fmla="*/ 284 w 936"/>
                  <a:gd name="T21" fmla="*/ 1446 h 1843"/>
                  <a:gd name="T22" fmla="*/ 284 w 936"/>
                  <a:gd name="T23" fmla="*/ 1390 h 1843"/>
                  <a:gd name="T24" fmla="*/ 341 w 936"/>
                  <a:gd name="T25" fmla="*/ 1333 h 1843"/>
                  <a:gd name="T26" fmla="*/ 227 w 936"/>
                  <a:gd name="T27" fmla="*/ 1163 h 1843"/>
                  <a:gd name="T28" fmla="*/ 199 w 936"/>
                  <a:gd name="T29" fmla="*/ 1106 h 1843"/>
                  <a:gd name="T30" fmla="*/ 199 w 936"/>
                  <a:gd name="T31" fmla="*/ 993 h 1843"/>
                  <a:gd name="T32" fmla="*/ 256 w 936"/>
                  <a:gd name="T33" fmla="*/ 964 h 1843"/>
                  <a:gd name="T34" fmla="*/ 256 w 936"/>
                  <a:gd name="T35" fmla="*/ 908 h 1843"/>
                  <a:gd name="T36" fmla="*/ 227 w 936"/>
                  <a:gd name="T37" fmla="*/ 823 h 1843"/>
                  <a:gd name="T38" fmla="*/ 142 w 936"/>
                  <a:gd name="T39" fmla="*/ 766 h 1843"/>
                  <a:gd name="T40" fmla="*/ 142 w 936"/>
                  <a:gd name="T41" fmla="*/ 681 h 1843"/>
                  <a:gd name="T42" fmla="*/ 29 w 936"/>
                  <a:gd name="T43" fmla="*/ 596 h 1843"/>
                  <a:gd name="T44" fmla="*/ 57 w 936"/>
                  <a:gd name="T45" fmla="*/ 454 h 1843"/>
                  <a:gd name="T46" fmla="*/ 142 w 936"/>
                  <a:gd name="T47" fmla="*/ 369 h 1843"/>
                  <a:gd name="T48" fmla="*/ 85 w 936"/>
                  <a:gd name="T49" fmla="*/ 171 h 1843"/>
                  <a:gd name="T50" fmla="*/ 29 w 936"/>
                  <a:gd name="T51" fmla="*/ 171 h 1843"/>
                  <a:gd name="T52" fmla="*/ 0 w 936"/>
                  <a:gd name="T53" fmla="*/ 114 h 1843"/>
                  <a:gd name="T54" fmla="*/ 114 w 936"/>
                  <a:gd name="T55" fmla="*/ 114 h 1843"/>
                  <a:gd name="T56" fmla="*/ 256 w 936"/>
                  <a:gd name="T57" fmla="*/ 0 h 1843"/>
                  <a:gd name="T58" fmla="*/ 341 w 936"/>
                  <a:gd name="T59" fmla="*/ 114 h 1843"/>
                  <a:gd name="T60" fmla="*/ 341 w 936"/>
                  <a:gd name="T61" fmla="*/ 199 h 1843"/>
                  <a:gd name="T62" fmla="*/ 482 w 936"/>
                  <a:gd name="T63" fmla="*/ 86 h 1843"/>
                  <a:gd name="T64" fmla="*/ 511 w 936"/>
                  <a:gd name="T65" fmla="*/ 199 h 1843"/>
                  <a:gd name="T66" fmla="*/ 482 w 936"/>
                  <a:gd name="T67" fmla="*/ 256 h 1843"/>
                  <a:gd name="T68" fmla="*/ 539 w 936"/>
                  <a:gd name="T69" fmla="*/ 284 h 1843"/>
                  <a:gd name="T70" fmla="*/ 596 w 936"/>
                  <a:gd name="T71" fmla="*/ 369 h 1843"/>
                  <a:gd name="T72" fmla="*/ 511 w 936"/>
                  <a:gd name="T73" fmla="*/ 454 h 1843"/>
                  <a:gd name="T74" fmla="*/ 567 w 936"/>
                  <a:gd name="T75" fmla="*/ 567 h 1843"/>
                  <a:gd name="T76" fmla="*/ 511 w 936"/>
                  <a:gd name="T77" fmla="*/ 567 h 1843"/>
                  <a:gd name="T78" fmla="*/ 511 w 936"/>
                  <a:gd name="T79" fmla="*/ 681 h 1843"/>
                  <a:gd name="T80" fmla="*/ 482 w 936"/>
                  <a:gd name="T81" fmla="*/ 766 h 1843"/>
                  <a:gd name="T82" fmla="*/ 539 w 936"/>
                  <a:gd name="T83" fmla="*/ 879 h 1843"/>
                  <a:gd name="T84" fmla="*/ 454 w 936"/>
                  <a:gd name="T85" fmla="*/ 879 h 1843"/>
                  <a:gd name="T86" fmla="*/ 426 w 936"/>
                  <a:gd name="T87" fmla="*/ 1078 h 1843"/>
                  <a:gd name="T88" fmla="*/ 511 w 936"/>
                  <a:gd name="T89" fmla="*/ 1106 h 1843"/>
                  <a:gd name="T90" fmla="*/ 397 w 936"/>
                  <a:gd name="T91" fmla="*/ 1220 h 1843"/>
                  <a:gd name="T92" fmla="*/ 397 w 936"/>
                  <a:gd name="T93" fmla="*/ 1305 h 1843"/>
                  <a:gd name="T94" fmla="*/ 482 w 936"/>
                  <a:gd name="T95" fmla="*/ 1418 h 1843"/>
                  <a:gd name="T96" fmla="*/ 567 w 936"/>
                  <a:gd name="T97" fmla="*/ 1446 h 1843"/>
                  <a:gd name="T98" fmla="*/ 681 w 936"/>
                  <a:gd name="T99" fmla="*/ 1361 h 1843"/>
                  <a:gd name="T100" fmla="*/ 681 w 936"/>
                  <a:gd name="T101" fmla="*/ 1220 h 1843"/>
                  <a:gd name="T102" fmla="*/ 709 w 936"/>
                  <a:gd name="T103" fmla="*/ 1191 h 1843"/>
                  <a:gd name="T104" fmla="*/ 766 w 936"/>
                  <a:gd name="T105" fmla="*/ 1333 h 1843"/>
                  <a:gd name="T106" fmla="*/ 794 w 936"/>
                  <a:gd name="T107" fmla="*/ 1361 h 1843"/>
                  <a:gd name="T108" fmla="*/ 794 w 936"/>
                  <a:gd name="T109" fmla="*/ 1418 h 1843"/>
                  <a:gd name="T110" fmla="*/ 879 w 936"/>
                  <a:gd name="T111" fmla="*/ 1418 h 1843"/>
                  <a:gd name="T112" fmla="*/ 936 w 936"/>
                  <a:gd name="T113" fmla="*/ 1446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36" h="1843">
                    <a:moveTo>
                      <a:pt x="936" y="1446"/>
                    </a:moveTo>
                    <a:lnTo>
                      <a:pt x="851" y="1503"/>
                    </a:lnTo>
                    <a:lnTo>
                      <a:pt x="766" y="1730"/>
                    </a:lnTo>
                    <a:lnTo>
                      <a:pt x="652" y="1787"/>
                    </a:lnTo>
                    <a:lnTo>
                      <a:pt x="624" y="1843"/>
                    </a:lnTo>
                    <a:lnTo>
                      <a:pt x="511" y="1815"/>
                    </a:lnTo>
                    <a:lnTo>
                      <a:pt x="539" y="1730"/>
                    </a:lnTo>
                    <a:lnTo>
                      <a:pt x="426" y="1645"/>
                    </a:lnTo>
                    <a:lnTo>
                      <a:pt x="426" y="1616"/>
                    </a:lnTo>
                    <a:lnTo>
                      <a:pt x="341" y="1475"/>
                    </a:lnTo>
                    <a:lnTo>
                      <a:pt x="284" y="1446"/>
                    </a:lnTo>
                    <a:lnTo>
                      <a:pt x="284" y="1390"/>
                    </a:lnTo>
                    <a:lnTo>
                      <a:pt x="341" y="1333"/>
                    </a:lnTo>
                    <a:lnTo>
                      <a:pt x="227" y="1163"/>
                    </a:lnTo>
                    <a:lnTo>
                      <a:pt x="199" y="1106"/>
                    </a:lnTo>
                    <a:lnTo>
                      <a:pt x="199" y="993"/>
                    </a:lnTo>
                    <a:lnTo>
                      <a:pt x="256" y="964"/>
                    </a:lnTo>
                    <a:lnTo>
                      <a:pt x="256" y="908"/>
                    </a:lnTo>
                    <a:lnTo>
                      <a:pt x="227" y="823"/>
                    </a:lnTo>
                    <a:lnTo>
                      <a:pt x="142" y="766"/>
                    </a:lnTo>
                    <a:lnTo>
                      <a:pt x="142" y="681"/>
                    </a:lnTo>
                    <a:lnTo>
                      <a:pt x="29" y="596"/>
                    </a:lnTo>
                    <a:lnTo>
                      <a:pt x="57" y="454"/>
                    </a:lnTo>
                    <a:lnTo>
                      <a:pt x="142" y="369"/>
                    </a:lnTo>
                    <a:lnTo>
                      <a:pt x="85" y="171"/>
                    </a:lnTo>
                    <a:lnTo>
                      <a:pt x="29" y="171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256" y="0"/>
                    </a:lnTo>
                    <a:lnTo>
                      <a:pt x="341" y="114"/>
                    </a:lnTo>
                    <a:lnTo>
                      <a:pt x="341" y="199"/>
                    </a:lnTo>
                    <a:lnTo>
                      <a:pt x="482" y="86"/>
                    </a:lnTo>
                    <a:lnTo>
                      <a:pt x="511" y="199"/>
                    </a:lnTo>
                    <a:lnTo>
                      <a:pt x="482" y="256"/>
                    </a:lnTo>
                    <a:lnTo>
                      <a:pt x="539" y="284"/>
                    </a:lnTo>
                    <a:lnTo>
                      <a:pt x="596" y="369"/>
                    </a:lnTo>
                    <a:lnTo>
                      <a:pt x="511" y="454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681"/>
                    </a:lnTo>
                    <a:lnTo>
                      <a:pt x="482" y="766"/>
                    </a:lnTo>
                    <a:lnTo>
                      <a:pt x="539" y="879"/>
                    </a:lnTo>
                    <a:lnTo>
                      <a:pt x="454" y="879"/>
                    </a:lnTo>
                    <a:lnTo>
                      <a:pt x="426" y="1078"/>
                    </a:lnTo>
                    <a:lnTo>
                      <a:pt x="511" y="1106"/>
                    </a:lnTo>
                    <a:lnTo>
                      <a:pt x="397" y="1220"/>
                    </a:lnTo>
                    <a:lnTo>
                      <a:pt x="397" y="1305"/>
                    </a:lnTo>
                    <a:lnTo>
                      <a:pt x="482" y="1418"/>
                    </a:lnTo>
                    <a:lnTo>
                      <a:pt x="567" y="1446"/>
                    </a:lnTo>
                    <a:lnTo>
                      <a:pt x="681" y="1361"/>
                    </a:lnTo>
                    <a:lnTo>
                      <a:pt x="681" y="1220"/>
                    </a:lnTo>
                    <a:lnTo>
                      <a:pt x="709" y="1191"/>
                    </a:lnTo>
                    <a:lnTo>
                      <a:pt x="766" y="1333"/>
                    </a:lnTo>
                    <a:lnTo>
                      <a:pt x="794" y="1361"/>
                    </a:lnTo>
                    <a:lnTo>
                      <a:pt x="794" y="1418"/>
                    </a:lnTo>
                    <a:lnTo>
                      <a:pt x="879" y="1418"/>
                    </a:lnTo>
                    <a:lnTo>
                      <a:pt x="936" y="144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2967" y="1395"/>
                <a:ext cx="1276" cy="879"/>
              </a:xfrm>
              <a:custGeom>
                <a:avLst/>
                <a:gdLst>
                  <a:gd name="T0" fmla="*/ 539 w 1276"/>
                  <a:gd name="T1" fmla="*/ 879 h 879"/>
                  <a:gd name="T2" fmla="*/ 482 w 1276"/>
                  <a:gd name="T3" fmla="*/ 851 h 879"/>
                  <a:gd name="T4" fmla="*/ 397 w 1276"/>
                  <a:gd name="T5" fmla="*/ 851 h 879"/>
                  <a:gd name="T6" fmla="*/ 397 w 1276"/>
                  <a:gd name="T7" fmla="*/ 794 h 879"/>
                  <a:gd name="T8" fmla="*/ 369 w 1276"/>
                  <a:gd name="T9" fmla="*/ 766 h 879"/>
                  <a:gd name="T10" fmla="*/ 312 w 1276"/>
                  <a:gd name="T11" fmla="*/ 624 h 879"/>
                  <a:gd name="T12" fmla="*/ 284 w 1276"/>
                  <a:gd name="T13" fmla="*/ 653 h 879"/>
                  <a:gd name="T14" fmla="*/ 284 w 1276"/>
                  <a:gd name="T15" fmla="*/ 794 h 879"/>
                  <a:gd name="T16" fmla="*/ 170 w 1276"/>
                  <a:gd name="T17" fmla="*/ 879 h 879"/>
                  <a:gd name="T18" fmla="*/ 85 w 1276"/>
                  <a:gd name="T19" fmla="*/ 851 h 879"/>
                  <a:gd name="T20" fmla="*/ 0 w 1276"/>
                  <a:gd name="T21" fmla="*/ 738 h 879"/>
                  <a:gd name="T22" fmla="*/ 0 w 1276"/>
                  <a:gd name="T23" fmla="*/ 653 h 879"/>
                  <a:gd name="T24" fmla="*/ 114 w 1276"/>
                  <a:gd name="T25" fmla="*/ 539 h 879"/>
                  <a:gd name="T26" fmla="*/ 29 w 1276"/>
                  <a:gd name="T27" fmla="*/ 511 h 879"/>
                  <a:gd name="T28" fmla="*/ 57 w 1276"/>
                  <a:gd name="T29" fmla="*/ 312 h 879"/>
                  <a:gd name="T30" fmla="*/ 142 w 1276"/>
                  <a:gd name="T31" fmla="*/ 312 h 879"/>
                  <a:gd name="T32" fmla="*/ 227 w 1276"/>
                  <a:gd name="T33" fmla="*/ 312 h 879"/>
                  <a:gd name="T34" fmla="*/ 255 w 1276"/>
                  <a:gd name="T35" fmla="*/ 256 h 879"/>
                  <a:gd name="T36" fmla="*/ 340 w 1276"/>
                  <a:gd name="T37" fmla="*/ 256 h 879"/>
                  <a:gd name="T38" fmla="*/ 312 w 1276"/>
                  <a:gd name="T39" fmla="*/ 142 h 879"/>
                  <a:gd name="T40" fmla="*/ 369 w 1276"/>
                  <a:gd name="T41" fmla="*/ 86 h 879"/>
                  <a:gd name="T42" fmla="*/ 426 w 1276"/>
                  <a:gd name="T43" fmla="*/ 142 h 879"/>
                  <a:gd name="T44" fmla="*/ 426 w 1276"/>
                  <a:gd name="T45" fmla="*/ 256 h 879"/>
                  <a:gd name="T46" fmla="*/ 511 w 1276"/>
                  <a:gd name="T47" fmla="*/ 284 h 879"/>
                  <a:gd name="T48" fmla="*/ 539 w 1276"/>
                  <a:gd name="T49" fmla="*/ 341 h 879"/>
                  <a:gd name="T50" fmla="*/ 596 w 1276"/>
                  <a:gd name="T51" fmla="*/ 341 h 879"/>
                  <a:gd name="T52" fmla="*/ 681 w 1276"/>
                  <a:gd name="T53" fmla="*/ 227 h 879"/>
                  <a:gd name="T54" fmla="*/ 794 w 1276"/>
                  <a:gd name="T55" fmla="*/ 256 h 879"/>
                  <a:gd name="T56" fmla="*/ 822 w 1276"/>
                  <a:gd name="T57" fmla="*/ 284 h 879"/>
                  <a:gd name="T58" fmla="*/ 907 w 1276"/>
                  <a:gd name="T59" fmla="*/ 199 h 879"/>
                  <a:gd name="T60" fmla="*/ 907 w 1276"/>
                  <a:gd name="T61" fmla="*/ 142 h 879"/>
                  <a:gd name="T62" fmla="*/ 964 w 1276"/>
                  <a:gd name="T63" fmla="*/ 86 h 879"/>
                  <a:gd name="T64" fmla="*/ 1021 w 1276"/>
                  <a:gd name="T65" fmla="*/ 86 h 879"/>
                  <a:gd name="T66" fmla="*/ 1021 w 1276"/>
                  <a:gd name="T67" fmla="*/ 0 h 879"/>
                  <a:gd name="T68" fmla="*/ 1191 w 1276"/>
                  <a:gd name="T69" fmla="*/ 114 h 879"/>
                  <a:gd name="T70" fmla="*/ 1219 w 1276"/>
                  <a:gd name="T71" fmla="*/ 312 h 879"/>
                  <a:gd name="T72" fmla="*/ 1276 w 1276"/>
                  <a:gd name="T73" fmla="*/ 369 h 879"/>
                  <a:gd name="T74" fmla="*/ 1219 w 1276"/>
                  <a:gd name="T75" fmla="*/ 426 h 879"/>
                  <a:gd name="T76" fmla="*/ 1134 w 1276"/>
                  <a:gd name="T77" fmla="*/ 511 h 879"/>
                  <a:gd name="T78" fmla="*/ 964 w 1276"/>
                  <a:gd name="T79" fmla="*/ 426 h 879"/>
                  <a:gd name="T80" fmla="*/ 879 w 1276"/>
                  <a:gd name="T81" fmla="*/ 426 h 879"/>
                  <a:gd name="T82" fmla="*/ 851 w 1276"/>
                  <a:gd name="T83" fmla="*/ 454 h 879"/>
                  <a:gd name="T84" fmla="*/ 794 w 1276"/>
                  <a:gd name="T85" fmla="*/ 454 h 879"/>
                  <a:gd name="T86" fmla="*/ 681 w 1276"/>
                  <a:gd name="T87" fmla="*/ 567 h 879"/>
                  <a:gd name="T88" fmla="*/ 766 w 1276"/>
                  <a:gd name="T89" fmla="*/ 653 h 879"/>
                  <a:gd name="T90" fmla="*/ 709 w 1276"/>
                  <a:gd name="T91" fmla="*/ 709 h 879"/>
                  <a:gd name="T92" fmla="*/ 624 w 1276"/>
                  <a:gd name="T93" fmla="*/ 766 h 879"/>
                  <a:gd name="T94" fmla="*/ 652 w 1276"/>
                  <a:gd name="T95" fmla="*/ 851 h 879"/>
                  <a:gd name="T96" fmla="*/ 539 w 1276"/>
                  <a:gd name="T97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76" h="879">
                    <a:moveTo>
                      <a:pt x="539" y="879"/>
                    </a:moveTo>
                    <a:lnTo>
                      <a:pt x="482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369" y="766"/>
                    </a:lnTo>
                    <a:lnTo>
                      <a:pt x="312" y="624"/>
                    </a:lnTo>
                    <a:lnTo>
                      <a:pt x="284" y="653"/>
                    </a:lnTo>
                    <a:lnTo>
                      <a:pt x="284" y="794"/>
                    </a:lnTo>
                    <a:lnTo>
                      <a:pt x="170" y="879"/>
                    </a:lnTo>
                    <a:lnTo>
                      <a:pt x="85" y="851"/>
                    </a:lnTo>
                    <a:lnTo>
                      <a:pt x="0" y="738"/>
                    </a:lnTo>
                    <a:lnTo>
                      <a:pt x="0" y="653"/>
                    </a:lnTo>
                    <a:lnTo>
                      <a:pt x="114" y="539"/>
                    </a:lnTo>
                    <a:lnTo>
                      <a:pt x="29" y="511"/>
                    </a:lnTo>
                    <a:lnTo>
                      <a:pt x="57" y="312"/>
                    </a:lnTo>
                    <a:lnTo>
                      <a:pt x="142" y="312"/>
                    </a:lnTo>
                    <a:lnTo>
                      <a:pt x="227" y="312"/>
                    </a:lnTo>
                    <a:lnTo>
                      <a:pt x="255" y="256"/>
                    </a:lnTo>
                    <a:lnTo>
                      <a:pt x="340" y="256"/>
                    </a:lnTo>
                    <a:lnTo>
                      <a:pt x="312" y="142"/>
                    </a:lnTo>
                    <a:lnTo>
                      <a:pt x="369" y="86"/>
                    </a:lnTo>
                    <a:lnTo>
                      <a:pt x="426" y="142"/>
                    </a:lnTo>
                    <a:lnTo>
                      <a:pt x="426" y="256"/>
                    </a:lnTo>
                    <a:lnTo>
                      <a:pt x="511" y="284"/>
                    </a:lnTo>
                    <a:lnTo>
                      <a:pt x="539" y="341"/>
                    </a:lnTo>
                    <a:lnTo>
                      <a:pt x="596" y="341"/>
                    </a:lnTo>
                    <a:lnTo>
                      <a:pt x="681" y="227"/>
                    </a:lnTo>
                    <a:lnTo>
                      <a:pt x="794" y="256"/>
                    </a:lnTo>
                    <a:lnTo>
                      <a:pt x="822" y="284"/>
                    </a:lnTo>
                    <a:lnTo>
                      <a:pt x="907" y="199"/>
                    </a:lnTo>
                    <a:lnTo>
                      <a:pt x="907" y="142"/>
                    </a:lnTo>
                    <a:lnTo>
                      <a:pt x="964" y="86"/>
                    </a:lnTo>
                    <a:lnTo>
                      <a:pt x="1021" y="86"/>
                    </a:lnTo>
                    <a:lnTo>
                      <a:pt x="1021" y="0"/>
                    </a:lnTo>
                    <a:lnTo>
                      <a:pt x="1191" y="114"/>
                    </a:lnTo>
                    <a:lnTo>
                      <a:pt x="1219" y="312"/>
                    </a:lnTo>
                    <a:lnTo>
                      <a:pt x="1276" y="369"/>
                    </a:lnTo>
                    <a:lnTo>
                      <a:pt x="1219" y="426"/>
                    </a:lnTo>
                    <a:lnTo>
                      <a:pt x="1134" y="511"/>
                    </a:lnTo>
                    <a:lnTo>
                      <a:pt x="964" y="426"/>
                    </a:lnTo>
                    <a:lnTo>
                      <a:pt x="879" y="426"/>
                    </a:lnTo>
                    <a:lnTo>
                      <a:pt x="851" y="454"/>
                    </a:lnTo>
                    <a:lnTo>
                      <a:pt x="794" y="454"/>
                    </a:lnTo>
                    <a:lnTo>
                      <a:pt x="681" y="567"/>
                    </a:lnTo>
                    <a:lnTo>
                      <a:pt x="766" y="653"/>
                    </a:lnTo>
                    <a:lnTo>
                      <a:pt x="709" y="709"/>
                    </a:lnTo>
                    <a:lnTo>
                      <a:pt x="624" y="766"/>
                    </a:lnTo>
                    <a:lnTo>
                      <a:pt x="652" y="851"/>
                    </a:lnTo>
                    <a:lnTo>
                      <a:pt x="539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3052" y="1339"/>
                <a:ext cx="681" cy="397"/>
              </a:xfrm>
              <a:custGeom>
                <a:avLst/>
                <a:gdLst>
                  <a:gd name="T0" fmla="*/ 596 w 681"/>
                  <a:gd name="T1" fmla="*/ 283 h 397"/>
                  <a:gd name="T2" fmla="*/ 511 w 681"/>
                  <a:gd name="T3" fmla="*/ 397 h 397"/>
                  <a:gd name="T4" fmla="*/ 454 w 681"/>
                  <a:gd name="T5" fmla="*/ 397 h 397"/>
                  <a:gd name="T6" fmla="*/ 426 w 681"/>
                  <a:gd name="T7" fmla="*/ 340 h 397"/>
                  <a:gd name="T8" fmla="*/ 341 w 681"/>
                  <a:gd name="T9" fmla="*/ 312 h 397"/>
                  <a:gd name="T10" fmla="*/ 341 w 681"/>
                  <a:gd name="T11" fmla="*/ 198 h 397"/>
                  <a:gd name="T12" fmla="*/ 284 w 681"/>
                  <a:gd name="T13" fmla="*/ 142 h 397"/>
                  <a:gd name="T14" fmla="*/ 227 w 681"/>
                  <a:gd name="T15" fmla="*/ 198 h 397"/>
                  <a:gd name="T16" fmla="*/ 255 w 681"/>
                  <a:gd name="T17" fmla="*/ 312 h 397"/>
                  <a:gd name="T18" fmla="*/ 170 w 681"/>
                  <a:gd name="T19" fmla="*/ 312 h 397"/>
                  <a:gd name="T20" fmla="*/ 142 w 681"/>
                  <a:gd name="T21" fmla="*/ 368 h 397"/>
                  <a:gd name="T22" fmla="*/ 57 w 681"/>
                  <a:gd name="T23" fmla="*/ 368 h 397"/>
                  <a:gd name="T24" fmla="*/ 0 w 681"/>
                  <a:gd name="T25" fmla="*/ 255 h 397"/>
                  <a:gd name="T26" fmla="*/ 29 w 681"/>
                  <a:gd name="T27" fmla="*/ 170 h 397"/>
                  <a:gd name="T28" fmla="*/ 29 w 681"/>
                  <a:gd name="T29" fmla="*/ 56 h 397"/>
                  <a:gd name="T30" fmla="*/ 85 w 681"/>
                  <a:gd name="T31" fmla="*/ 56 h 397"/>
                  <a:gd name="T32" fmla="*/ 142 w 681"/>
                  <a:gd name="T33" fmla="*/ 85 h 397"/>
                  <a:gd name="T34" fmla="*/ 227 w 681"/>
                  <a:gd name="T35" fmla="*/ 0 h 397"/>
                  <a:gd name="T36" fmla="*/ 284 w 681"/>
                  <a:gd name="T37" fmla="*/ 28 h 397"/>
                  <a:gd name="T38" fmla="*/ 312 w 681"/>
                  <a:gd name="T39" fmla="*/ 28 h 397"/>
                  <a:gd name="T40" fmla="*/ 369 w 681"/>
                  <a:gd name="T41" fmla="*/ 56 h 397"/>
                  <a:gd name="T42" fmla="*/ 511 w 681"/>
                  <a:gd name="T43" fmla="*/ 56 h 397"/>
                  <a:gd name="T44" fmla="*/ 567 w 681"/>
                  <a:gd name="T45" fmla="*/ 28 h 397"/>
                  <a:gd name="T46" fmla="*/ 681 w 681"/>
                  <a:gd name="T47" fmla="*/ 142 h 397"/>
                  <a:gd name="T48" fmla="*/ 652 w 681"/>
                  <a:gd name="T49" fmla="*/ 170 h 397"/>
                  <a:gd name="T50" fmla="*/ 624 w 681"/>
                  <a:gd name="T51" fmla="*/ 227 h 397"/>
                  <a:gd name="T52" fmla="*/ 596 w 681"/>
                  <a:gd name="T53" fmla="*/ 255 h 397"/>
                  <a:gd name="T54" fmla="*/ 596 w 681"/>
                  <a:gd name="T55" fmla="*/ 28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1" h="397">
                    <a:moveTo>
                      <a:pt x="596" y="283"/>
                    </a:moveTo>
                    <a:lnTo>
                      <a:pt x="511" y="397"/>
                    </a:lnTo>
                    <a:lnTo>
                      <a:pt x="454" y="397"/>
                    </a:lnTo>
                    <a:lnTo>
                      <a:pt x="426" y="340"/>
                    </a:lnTo>
                    <a:lnTo>
                      <a:pt x="341" y="312"/>
                    </a:lnTo>
                    <a:lnTo>
                      <a:pt x="341" y="198"/>
                    </a:lnTo>
                    <a:lnTo>
                      <a:pt x="284" y="142"/>
                    </a:lnTo>
                    <a:lnTo>
                      <a:pt x="227" y="198"/>
                    </a:lnTo>
                    <a:lnTo>
                      <a:pt x="255" y="312"/>
                    </a:lnTo>
                    <a:lnTo>
                      <a:pt x="170" y="312"/>
                    </a:lnTo>
                    <a:lnTo>
                      <a:pt x="142" y="368"/>
                    </a:lnTo>
                    <a:lnTo>
                      <a:pt x="57" y="368"/>
                    </a:lnTo>
                    <a:lnTo>
                      <a:pt x="0" y="255"/>
                    </a:lnTo>
                    <a:lnTo>
                      <a:pt x="29" y="170"/>
                    </a:lnTo>
                    <a:lnTo>
                      <a:pt x="29" y="56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227" y="0"/>
                    </a:lnTo>
                    <a:lnTo>
                      <a:pt x="284" y="28"/>
                    </a:lnTo>
                    <a:lnTo>
                      <a:pt x="312" y="28"/>
                    </a:lnTo>
                    <a:lnTo>
                      <a:pt x="369" y="56"/>
                    </a:lnTo>
                    <a:lnTo>
                      <a:pt x="511" y="56"/>
                    </a:lnTo>
                    <a:lnTo>
                      <a:pt x="567" y="28"/>
                    </a:lnTo>
                    <a:lnTo>
                      <a:pt x="681" y="142"/>
                    </a:lnTo>
                    <a:lnTo>
                      <a:pt x="652" y="170"/>
                    </a:lnTo>
                    <a:lnTo>
                      <a:pt x="624" y="227"/>
                    </a:lnTo>
                    <a:lnTo>
                      <a:pt x="596" y="255"/>
                    </a:lnTo>
                    <a:lnTo>
                      <a:pt x="596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3052" y="687"/>
                <a:ext cx="879" cy="992"/>
              </a:xfrm>
              <a:custGeom>
                <a:avLst/>
                <a:gdLst>
                  <a:gd name="T0" fmla="*/ 0 w 879"/>
                  <a:gd name="T1" fmla="*/ 227 h 992"/>
                  <a:gd name="T2" fmla="*/ 29 w 879"/>
                  <a:gd name="T3" fmla="*/ 340 h 992"/>
                  <a:gd name="T4" fmla="*/ 0 w 879"/>
                  <a:gd name="T5" fmla="*/ 397 h 992"/>
                  <a:gd name="T6" fmla="*/ 57 w 879"/>
                  <a:gd name="T7" fmla="*/ 425 h 992"/>
                  <a:gd name="T8" fmla="*/ 114 w 879"/>
                  <a:gd name="T9" fmla="*/ 510 h 992"/>
                  <a:gd name="T10" fmla="*/ 29 w 879"/>
                  <a:gd name="T11" fmla="*/ 595 h 992"/>
                  <a:gd name="T12" fmla="*/ 85 w 879"/>
                  <a:gd name="T13" fmla="*/ 708 h 992"/>
                  <a:gd name="T14" fmla="*/ 142 w 879"/>
                  <a:gd name="T15" fmla="*/ 737 h 992"/>
                  <a:gd name="T16" fmla="*/ 227 w 879"/>
                  <a:gd name="T17" fmla="*/ 652 h 992"/>
                  <a:gd name="T18" fmla="*/ 284 w 879"/>
                  <a:gd name="T19" fmla="*/ 680 h 992"/>
                  <a:gd name="T20" fmla="*/ 312 w 879"/>
                  <a:gd name="T21" fmla="*/ 680 h 992"/>
                  <a:gd name="T22" fmla="*/ 369 w 879"/>
                  <a:gd name="T23" fmla="*/ 708 h 992"/>
                  <a:gd name="T24" fmla="*/ 511 w 879"/>
                  <a:gd name="T25" fmla="*/ 708 h 992"/>
                  <a:gd name="T26" fmla="*/ 567 w 879"/>
                  <a:gd name="T27" fmla="*/ 680 h 992"/>
                  <a:gd name="T28" fmla="*/ 681 w 879"/>
                  <a:gd name="T29" fmla="*/ 794 h 992"/>
                  <a:gd name="T30" fmla="*/ 652 w 879"/>
                  <a:gd name="T31" fmla="*/ 822 h 992"/>
                  <a:gd name="T32" fmla="*/ 624 w 879"/>
                  <a:gd name="T33" fmla="*/ 879 h 992"/>
                  <a:gd name="T34" fmla="*/ 596 w 879"/>
                  <a:gd name="T35" fmla="*/ 907 h 992"/>
                  <a:gd name="T36" fmla="*/ 596 w 879"/>
                  <a:gd name="T37" fmla="*/ 935 h 992"/>
                  <a:gd name="T38" fmla="*/ 709 w 879"/>
                  <a:gd name="T39" fmla="*/ 964 h 992"/>
                  <a:gd name="T40" fmla="*/ 737 w 879"/>
                  <a:gd name="T41" fmla="*/ 992 h 992"/>
                  <a:gd name="T42" fmla="*/ 822 w 879"/>
                  <a:gd name="T43" fmla="*/ 907 h 992"/>
                  <a:gd name="T44" fmla="*/ 822 w 879"/>
                  <a:gd name="T45" fmla="*/ 850 h 992"/>
                  <a:gd name="T46" fmla="*/ 879 w 879"/>
                  <a:gd name="T47" fmla="*/ 794 h 992"/>
                  <a:gd name="T48" fmla="*/ 822 w 879"/>
                  <a:gd name="T49" fmla="*/ 595 h 992"/>
                  <a:gd name="T50" fmla="*/ 794 w 879"/>
                  <a:gd name="T51" fmla="*/ 397 h 992"/>
                  <a:gd name="T52" fmla="*/ 766 w 879"/>
                  <a:gd name="T53" fmla="*/ 368 h 992"/>
                  <a:gd name="T54" fmla="*/ 766 w 879"/>
                  <a:gd name="T55" fmla="*/ 198 h 992"/>
                  <a:gd name="T56" fmla="*/ 709 w 879"/>
                  <a:gd name="T57" fmla="*/ 28 h 992"/>
                  <a:gd name="T58" fmla="*/ 511 w 879"/>
                  <a:gd name="T59" fmla="*/ 0 h 992"/>
                  <a:gd name="T60" fmla="*/ 397 w 879"/>
                  <a:gd name="T61" fmla="*/ 85 h 992"/>
                  <a:gd name="T62" fmla="*/ 284 w 879"/>
                  <a:gd name="T63" fmla="*/ 56 h 992"/>
                  <a:gd name="T64" fmla="*/ 199 w 879"/>
                  <a:gd name="T65" fmla="*/ 170 h 992"/>
                  <a:gd name="T66" fmla="*/ 0 w 879"/>
                  <a:gd name="T67" fmla="*/ 227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9" h="992">
                    <a:moveTo>
                      <a:pt x="0" y="227"/>
                    </a:moveTo>
                    <a:lnTo>
                      <a:pt x="29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114" y="510"/>
                    </a:lnTo>
                    <a:lnTo>
                      <a:pt x="29" y="595"/>
                    </a:lnTo>
                    <a:lnTo>
                      <a:pt x="85" y="708"/>
                    </a:lnTo>
                    <a:lnTo>
                      <a:pt x="142" y="737"/>
                    </a:lnTo>
                    <a:lnTo>
                      <a:pt x="227" y="652"/>
                    </a:lnTo>
                    <a:lnTo>
                      <a:pt x="284" y="680"/>
                    </a:lnTo>
                    <a:lnTo>
                      <a:pt x="312" y="680"/>
                    </a:lnTo>
                    <a:lnTo>
                      <a:pt x="369" y="708"/>
                    </a:lnTo>
                    <a:lnTo>
                      <a:pt x="511" y="708"/>
                    </a:lnTo>
                    <a:lnTo>
                      <a:pt x="567" y="680"/>
                    </a:lnTo>
                    <a:lnTo>
                      <a:pt x="681" y="794"/>
                    </a:lnTo>
                    <a:lnTo>
                      <a:pt x="652" y="822"/>
                    </a:lnTo>
                    <a:lnTo>
                      <a:pt x="624" y="879"/>
                    </a:lnTo>
                    <a:lnTo>
                      <a:pt x="596" y="907"/>
                    </a:lnTo>
                    <a:lnTo>
                      <a:pt x="596" y="935"/>
                    </a:lnTo>
                    <a:lnTo>
                      <a:pt x="709" y="964"/>
                    </a:lnTo>
                    <a:lnTo>
                      <a:pt x="737" y="992"/>
                    </a:lnTo>
                    <a:lnTo>
                      <a:pt x="822" y="907"/>
                    </a:lnTo>
                    <a:lnTo>
                      <a:pt x="822" y="850"/>
                    </a:lnTo>
                    <a:lnTo>
                      <a:pt x="879" y="794"/>
                    </a:lnTo>
                    <a:lnTo>
                      <a:pt x="822" y="595"/>
                    </a:lnTo>
                    <a:lnTo>
                      <a:pt x="794" y="397"/>
                    </a:lnTo>
                    <a:lnTo>
                      <a:pt x="766" y="368"/>
                    </a:lnTo>
                    <a:lnTo>
                      <a:pt x="766" y="198"/>
                    </a:lnTo>
                    <a:lnTo>
                      <a:pt x="709" y="28"/>
                    </a:lnTo>
                    <a:lnTo>
                      <a:pt x="511" y="0"/>
                    </a:lnTo>
                    <a:lnTo>
                      <a:pt x="397" y="85"/>
                    </a:lnTo>
                    <a:lnTo>
                      <a:pt x="284" y="56"/>
                    </a:lnTo>
                    <a:lnTo>
                      <a:pt x="199" y="17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587755" y="1568511"/>
              <a:ext cx="8563170" cy="9291649"/>
              <a:chOff x="587755" y="1568511"/>
              <a:chExt cx="8563170" cy="9291649"/>
            </a:xfrm>
          </p:grpSpPr>
          <p:sp>
            <p:nvSpPr>
              <p:cNvPr id="128" name="正方形/長方形 127"/>
              <p:cNvSpPr/>
              <p:nvPr/>
            </p:nvSpPr>
            <p:spPr>
              <a:xfrm>
                <a:off x="1486129" y="25337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和歌山市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1556984" y="36865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海南市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5227857" y="1568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橋本市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028126" y="43119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有田市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278162" y="65167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御坊市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7410823" y="7797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新宮市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5015488" y="72573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田辺市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3228525" y="23772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紀の川市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2381470" y="1971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岩出市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3103149" y="34560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紀美野町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3994660" y="208369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かつらぎ町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4892676" y="21822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九度山町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014339" y="28044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高野町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1672432" y="52747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広川町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994570" y="4704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湯浅町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2686051" y="44657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有田川町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587755" y="64073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594165" y="58767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695594" y="53213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由良町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1966541" y="68787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印南町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2665770" y="69248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みなべ町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2730434" y="556900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日高川町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3841086" y="9217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白浜町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3692755" y="841251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上富田町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4710113" y="97758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すさみ町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7429509" y="897274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那智勝浦町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8408414" y="9596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太地町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6265977" y="93331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古座川町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8244328" y="56196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北山村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6364507" y="105523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串本町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4613" y="1090613"/>
            <a:ext cx="9182100" cy="10396537"/>
            <a:chOff x="74613" y="1090613"/>
            <a:chExt cx="9182100" cy="10396537"/>
          </a:xfrm>
        </p:grpSpPr>
        <p:grpSp>
          <p:nvGrpSpPr>
            <p:cNvPr id="15661" name="Group 301"/>
            <p:cNvGrpSpPr>
              <a:grpSpLocks/>
            </p:cNvGrpSpPr>
            <p:nvPr/>
          </p:nvGrpSpPr>
          <p:grpSpPr bwMode="auto">
            <a:xfrm>
              <a:off x="74613" y="1090613"/>
              <a:ext cx="9182100" cy="10396537"/>
              <a:chOff x="47" y="687"/>
              <a:chExt cx="5784" cy="6549"/>
            </a:xfrm>
          </p:grpSpPr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1975" y="2870"/>
                <a:ext cx="2807" cy="2891"/>
              </a:xfrm>
              <a:custGeom>
                <a:avLst/>
                <a:gdLst>
                  <a:gd name="T0" fmla="*/ 1134 w 2807"/>
                  <a:gd name="T1" fmla="*/ 141 h 2891"/>
                  <a:gd name="T2" fmla="*/ 992 w 2807"/>
                  <a:gd name="T3" fmla="*/ 226 h 2891"/>
                  <a:gd name="T4" fmla="*/ 1162 w 2807"/>
                  <a:gd name="T5" fmla="*/ 397 h 2891"/>
                  <a:gd name="T6" fmla="*/ 1191 w 2807"/>
                  <a:gd name="T7" fmla="*/ 680 h 2891"/>
                  <a:gd name="T8" fmla="*/ 879 w 2807"/>
                  <a:gd name="T9" fmla="*/ 879 h 2891"/>
                  <a:gd name="T10" fmla="*/ 680 w 2807"/>
                  <a:gd name="T11" fmla="*/ 822 h 2891"/>
                  <a:gd name="T12" fmla="*/ 454 w 2807"/>
                  <a:gd name="T13" fmla="*/ 935 h 2891"/>
                  <a:gd name="T14" fmla="*/ 369 w 2807"/>
                  <a:gd name="T15" fmla="*/ 1077 h 2891"/>
                  <a:gd name="T16" fmla="*/ 369 w 2807"/>
                  <a:gd name="T17" fmla="*/ 1219 h 2891"/>
                  <a:gd name="T18" fmla="*/ 510 w 2807"/>
                  <a:gd name="T19" fmla="*/ 1275 h 2891"/>
                  <a:gd name="T20" fmla="*/ 595 w 2807"/>
                  <a:gd name="T21" fmla="*/ 1389 h 2891"/>
                  <a:gd name="T22" fmla="*/ 709 w 2807"/>
                  <a:gd name="T23" fmla="*/ 1587 h 2891"/>
                  <a:gd name="T24" fmla="*/ 454 w 2807"/>
                  <a:gd name="T25" fmla="*/ 1587 h 2891"/>
                  <a:gd name="T26" fmla="*/ 284 w 2807"/>
                  <a:gd name="T27" fmla="*/ 1587 h 2891"/>
                  <a:gd name="T28" fmla="*/ 85 w 2807"/>
                  <a:gd name="T29" fmla="*/ 1842 h 2891"/>
                  <a:gd name="T30" fmla="*/ 28 w 2807"/>
                  <a:gd name="T31" fmla="*/ 2183 h 2891"/>
                  <a:gd name="T32" fmla="*/ 57 w 2807"/>
                  <a:gd name="T33" fmla="*/ 2324 h 2891"/>
                  <a:gd name="T34" fmla="*/ 312 w 2807"/>
                  <a:gd name="T35" fmla="*/ 2438 h 2891"/>
                  <a:gd name="T36" fmla="*/ 340 w 2807"/>
                  <a:gd name="T37" fmla="*/ 2636 h 2891"/>
                  <a:gd name="T38" fmla="*/ 567 w 2807"/>
                  <a:gd name="T39" fmla="*/ 2239 h 2891"/>
                  <a:gd name="T40" fmla="*/ 851 w 2807"/>
                  <a:gd name="T41" fmla="*/ 2183 h 2891"/>
                  <a:gd name="T42" fmla="*/ 907 w 2807"/>
                  <a:gd name="T43" fmla="*/ 2523 h 2891"/>
                  <a:gd name="T44" fmla="*/ 1049 w 2807"/>
                  <a:gd name="T45" fmla="*/ 2494 h 2891"/>
                  <a:gd name="T46" fmla="*/ 1247 w 2807"/>
                  <a:gd name="T47" fmla="*/ 2693 h 2891"/>
                  <a:gd name="T48" fmla="*/ 1503 w 2807"/>
                  <a:gd name="T49" fmla="*/ 2891 h 2891"/>
                  <a:gd name="T50" fmla="*/ 1786 w 2807"/>
                  <a:gd name="T51" fmla="*/ 2863 h 2891"/>
                  <a:gd name="T52" fmla="*/ 1814 w 2807"/>
                  <a:gd name="T53" fmla="*/ 2693 h 2891"/>
                  <a:gd name="T54" fmla="*/ 1928 w 2807"/>
                  <a:gd name="T55" fmla="*/ 2608 h 2891"/>
                  <a:gd name="T56" fmla="*/ 2041 w 2807"/>
                  <a:gd name="T57" fmla="*/ 2409 h 2891"/>
                  <a:gd name="T58" fmla="*/ 2155 w 2807"/>
                  <a:gd name="T59" fmla="*/ 2324 h 2891"/>
                  <a:gd name="T60" fmla="*/ 2325 w 2807"/>
                  <a:gd name="T61" fmla="*/ 2268 h 2891"/>
                  <a:gd name="T62" fmla="*/ 2381 w 2807"/>
                  <a:gd name="T63" fmla="*/ 2126 h 2891"/>
                  <a:gd name="T64" fmla="*/ 2552 w 2807"/>
                  <a:gd name="T65" fmla="*/ 2069 h 2891"/>
                  <a:gd name="T66" fmla="*/ 2807 w 2807"/>
                  <a:gd name="T67" fmla="*/ 1757 h 2891"/>
                  <a:gd name="T68" fmla="*/ 2665 w 2807"/>
                  <a:gd name="T69" fmla="*/ 1587 h 2891"/>
                  <a:gd name="T70" fmla="*/ 2665 w 2807"/>
                  <a:gd name="T71" fmla="*/ 1417 h 2891"/>
                  <a:gd name="T72" fmla="*/ 2637 w 2807"/>
                  <a:gd name="T73" fmla="*/ 1162 h 2891"/>
                  <a:gd name="T74" fmla="*/ 1985 w 2807"/>
                  <a:gd name="T75" fmla="*/ 1134 h 2891"/>
                  <a:gd name="T76" fmla="*/ 1843 w 2807"/>
                  <a:gd name="T77" fmla="*/ 1247 h 2891"/>
                  <a:gd name="T78" fmla="*/ 1644 w 2807"/>
                  <a:gd name="T79" fmla="*/ 1247 h 2891"/>
                  <a:gd name="T80" fmla="*/ 1503 w 2807"/>
                  <a:gd name="T81" fmla="*/ 1105 h 2891"/>
                  <a:gd name="T82" fmla="*/ 1616 w 2807"/>
                  <a:gd name="T83" fmla="*/ 879 h 2891"/>
                  <a:gd name="T84" fmla="*/ 1701 w 2807"/>
                  <a:gd name="T85" fmla="*/ 652 h 2891"/>
                  <a:gd name="T86" fmla="*/ 1616 w 2807"/>
                  <a:gd name="T87" fmla="*/ 397 h 2891"/>
                  <a:gd name="T88" fmla="*/ 1474 w 2807"/>
                  <a:gd name="T89" fmla="*/ 226 h 2891"/>
                  <a:gd name="T90" fmla="*/ 1219 w 2807"/>
                  <a:gd name="T91" fmla="*/ 0 h 2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07" h="2891">
                    <a:moveTo>
                      <a:pt x="1219" y="0"/>
                    </a:moveTo>
                    <a:lnTo>
                      <a:pt x="1134" y="56"/>
                    </a:lnTo>
                    <a:lnTo>
                      <a:pt x="1134" y="141"/>
                    </a:lnTo>
                    <a:lnTo>
                      <a:pt x="964" y="141"/>
                    </a:lnTo>
                    <a:lnTo>
                      <a:pt x="964" y="198"/>
                    </a:lnTo>
                    <a:lnTo>
                      <a:pt x="992" y="226"/>
                    </a:lnTo>
                    <a:lnTo>
                      <a:pt x="964" y="283"/>
                    </a:lnTo>
                    <a:lnTo>
                      <a:pt x="1077" y="312"/>
                    </a:lnTo>
                    <a:lnTo>
                      <a:pt x="1162" y="397"/>
                    </a:lnTo>
                    <a:lnTo>
                      <a:pt x="1106" y="453"/>
                    </a:lnTo>
                    <a:lnTo>
                      <a:pt x="1191" y="595"/>
                    </a:lnTo>
                    <a:lnTo>
                      <a:pt x="1191" y="680"/>
                    </a:lnTo>
                    <a:lnTo>
                      <a:pt x="1049" y="822"/>
                    </a:lnTo>
                    <a:lnTo>
                      <a:pt x="992" y="822"/>
                    </a:lnTo>
                    <a:lnTo>
                      <a:pt x="879" y="879"/>
                    </a:lnTo>
                    <a:lnTo>
                      <a:pt x="822" y="850"/>
                    </a:lnTo>
                    <a:lnTo>
                      <a:pt x="766" y="907"/>
                    </a:lnTo>
                    <a:lnTo>
                      <a:pt x="680" y="822"/>
                    </a:lnTo>
                    <a:lnTo>
                      <a:pt x="595" y="850"/>
                    </a:lnTo>
                    <a:lnTo>
                      <a:pt x="510" y="850"/>
                    </a:lnTo>
                    <a:lnTo>
                      <a:pt x="454" y="935"/>
                    </a:lnTo>
                    <a:lnTo>
                      <a:pt x="340" y="964"/>
                    </a:lnTo>
                    <a:lnTo>
                      <a:pt x="312" y="1049"/>
                    </a:lnTo>
                    <a:lnTo>
                      <a:pt x="369" y="1077"/>
                    </a:lnTo>
                    <a:lnTo>
                      <a:pt x="312" y="1162"/>
                    </a:lnTo>
                    <a:lnTo>
                      <a:pt x="397" y="1190"/>
                    </a:lnTo>
                    <a:lnTo>
                      <a:pt x="369" y="1219"/>
                    </a:lnTo>
                    <a:lnTo>
                      <a:pt x="397" y="1275"/>
                    </a:lnTo>
                    <a:lnTo>
                      <a:pt x="454" y="1304"/>
                    </a:lnTo>
                    <a:lnTo>
                      <a:pt x="510" y="1275"/>
                    </a:lnTo>
                    <a:lnTo>
                      <a:pt x="539" y="1304"/>
                    </a:lnTo>
                    <a:lnTo>
                      <a:pt x="510" y="1389"/>
                    </a:lnTo>
                    <a:lnTo>
                      <a:pt x="595" y="1389"/>
                    </a:lnTo>
                    <a:lnTo>
                      <a:pt x="624" y="1445"/>
                    </a:lnTo>
                    <a:lnTo>
                      <a:pt x="737" y="1474"/>
                    </a:lnTo>
                    <a:lnTo>
                      <a:pt x="709" y="1587"/>
                    </a:lnTo>
                    <a:lnTo>
                      <a:pt x="652" y="1559"/>
                    </a:lnTo>
                    <a:lnTo>
                      <a:pt x="539" y="1559"/>
                    </a:lnTo>
                    <a:lnTo>
                      <a:pt x="454" y="1587"/>
                    </a:lnTo>
                    <a:lnTo>
                      <a:pt x="397" y="1616"/>
                    </a:lnTo>
                    <a:lnTo>
                      <a:pt x="369" y="1559"/>
                    </a:lnTo>
                    <a:lnTo>
                      <a:pt x="284" y="1587"/>
                    </a:lnTo>
                    <a:lnTo>
                      <a:pt x="113" y="1786"/>
                    </a:lnTo>
                    <a:lnTo>
                      <a:pt x="57" y="1786"/>
                    </a:lnTo>
                    <a:lnTo>
                      <a:pt x="85" y="1842"/>
                    </a:lnTo>
                    <a:lnTo>
                      <a:pt x="57" y="2098"/>
                    </a:lnTo>
                    <a:lnTo>
                      <a:pt x="0" y="2154"/>
                    </a:lnTo>
                    <a:lnTo>
                      <a:pt x="28" y="2183"/>
                    </a:lnTo>
                    <a:lnTo>
                      <a:pt x="142" y="2268"/>
                    </a:lnTo>
                    <a:lnTo>
                      <a:pt x="57" y="2268"/>
                    </a:lnTo>
                    <a:lnTo>
                      <a:pt x="57" y="2324"/>
                    </a:lnTo>
                    <a:lnTo>
                      <a:pt x="142" y="2324"/>
                    </a:lnTo>
                    <a:lnTo>
                      <a:pt x="199" y="2324"/>
                    </a:lnTo>
                    <a:lnTo>
                      <a:pt x="312" y="2438"/>
                    </a:lnTo>
                    <a:lnTo>
                      <a:pt x="255" y="2551"/>
                    </a:lnTo>
                    <a:lnTo>
                      <a:pt x="255" y="2608"/>
                    </a:lnTo>
                    <a:lnTo>
                      <a:pt x="340" y="2636"/>
                    </a:lnTo>
                    <a:lnTo>
                      <a:pt x="369" y="2494"/>
                    </a:lnTo>
                    <a:lnTo>
                      <a:pt x="567" y="2353"/>
                    </a:lnTo>
                    <a:lnTo>
                      <a:pt x="567" y="2239"/>
                    </a:lnTo>
                    <a:lnTo>
                      <a:pt x="709" y="2183"/>
                    </a:lnTo>
                    <a:lnTo>
                      <a:pt x="766" y="2041"/>
                    </a:lnTo>
                    <a:lnTo>
                      <a:pt x="851" y="2183"/>
                    </a:lnTo>
                    <a:lnTo>
                      <a:pt x="794" y="2324"/>
                    </a:lnTo>
                    <a:lnTo>
                      <a:pt x="851" y="2494"/>
                    </a:lnTo>
                    <a:lnTo>
                      <a:pt x="907" y="2523"/>
                    </a:lnTo>
                    <a:lnTo>
                      <a:pt x="964" y="2494"/>
                    </a:lnTo>
                    <a:lnTo>
                      <a:pt x="992" y="2523"/>
                    </a:lnTo>
                    <a:lnTo>
                      <a:pt x="1049" y="2494"/>
                    </a:lnTo>
                    <a:lnTo>
                      <a:pt x="1049" y="2579"/>
                    </a:lnTo>
                    <a:lnTo>
                      <a:pt x="1191" y="2608"/>
                    </a:lnTo>
                    <a:lnTo>
                      <a:pt x="1247" y="2693"/>
                    </a:lnTo>
                    <a:lnTo>
                      <a:pt x="1219" y="2806"/>
                    </a:lnTo>
                    <a:lnTo>
                      <a:pt x="1418" y="2806"/>
                    </a:lnTo>
                    <a:lnTo>
                      <a:pt x="1503" y="2891"/>
                    </a:lnTo>
                    <a:lnTo>
                      <a:pt x="1644" y="2835"/>
                    </a:lnTo>
                    <a:lnTo>
                      <a:pt x="1673" y="2891"/>
                    </a:lnTo>
                    <a:lnTo>
                      <a:pt x="1786" y="2863"/>
                    </a:lnTo>
                    <a:lnTo>
                      <a:pt x="1814" y="2806"/>
                    </a:lnTo>
                    <a:lnTo>
                      <a:pt x="1786" y="2778"/>
                    </a:lnTo>
                    <a:lnTo>
                      <a:pt x="1814" y="2693"/>
                    </a:lnTo>
                    <a:lnTo>
                      <a:pt x="1786" y="2636"/>
                    </a:lnTo>
                    <a:lnTo>
                      <a:pt x="1814" y="2579"/>
                    </a:lnTo>
                    <a:lnTo>
                      <a:pt x="1928" y="2608"/>
                    </a:lnTo>
                    <a:lnTo>
                      <a:pt x="1985" y="2494"/>
                    </a:lnTo>
                    <a:lnTo>
                      <a:pt x="1985" y="2409"/>
                    </a:lnTo>
                    <a:lnTo>
                      <a:pt x="2041" y="2409"/>
                    </a:lnTo>
                    <a:lnTo>
                      <a:pt x="2126" y="2438"/>
                    </a:lnTo>
                    <a:lnTo>
                      <a:pt x="2155" y="2381"/>
                    </a:lnTo>
                    <a:lnTo>
                      <a:pt x="2155" y="2324"/>
                    </a:lnTo>
                    <a:lnTo>
                      <a:pt x="2211" y="2324"/>
                    </a:lnTo>
                    <a:lnTo>
                      <a:pt x="2268" y="2239"/>
                    </a:lnTo>
                    <a:lnTo>
                      <a:pt x="2325" y="2268"/>
                    </a:lnTo>
                    <a:lnTo>
                      <a:pt x="2325" y="2211"/>
                    </a:lnTo>
                    <a:lnTo>
                      <a:pt x="2381" y="2183"/>
                    </a:lnTo>
                    <a:lnTo>
                      <a:pt x="2381" y="2126"/>
                    </a:lnTo>
                    <a:lnTo>
                      <a:pt x="2466" y="2069"/>
                    </a:lnTo>
                    <a:lnTo>
                      <a:pt x="2466" y="2012"/>
                    </a:lnTo>
                    <a:lnTo>
                      <a:pt x="2552" y="2069"/>
                    </a:lnTo>
                    <a:lnTo>
                      <a:pt x="2552" y="2012"/>
                    </a:lnTo>
                    <a:lnTo>
                      <a:pt x="2722" y="1956"/>
                    </a:lnTo>
                    <a:lnTo>
                      <a:pt x="2807" y="1757"/>
                    </a:lnTo>
                    <a:lnTo>
                      <a:pt x="2722" y="1672"/>
                    </a:lnTo>
                    <a:lnTo>
                      <a:pt x="2722" y="1616"/>
                    </a:lnTo>
                    <a:lnTo>
                      <a:pt x="2665" y="1587"/>
                    </a:lnTo>
                    <a:lnTo>
                      <a:pt x="2580" y="1502"/>
                    </a:lnTo>
                    <a:lnTo>
                      <a:pt x="2608" y="1360"/>
                    </a:lnTo>
                    <a:lnTo>
                      <a:pt x="2665" y="1417"/>
                    </a:lnTo>
                    <a:lnTo>
                      <a:pt x="2665" y="1304"/>
                    </a:lnTo>
                    <a:lnTo>
                      <a:pt x="2693" y="1275"/>
                    </a:lnTo>
                    <a:lnTo>
                      <a:pt x="2637" y="1162"/>
                    </a:lnTo>
                    <a:lnTo>
                      <a:pt x="2381" y="1247"/>
                    </a:lnTo>
                    <a:lnTo>
                      <a:pt x="2211" y="1134"/>
                    </a:lnTo>
                    <a:lnTo>
                      <a:pt x="1985" y="1134"/>
                    </a:lnTo>
                    <a:lnTo>
                      <a:pt x="1928" y="1162"/>
                    </a:lnTo>
                    <a:lnTo>
                      <a:pt x="1843" y="1162"/>
                    </a:lnTo>
                    <a:lnTo>
                      <a:pt x="1843" y="1247"/>
                    </a:lnTo>
                    <a:lnTo>
                      <a:pt x="1758" y="1304"/>
                    </a:lnTo>
                    <a:lnTo>
                      <a:pt x="1588" y="1332"/>
                    </a:lnTo>
                    <a:lnTo>
                      <a:pt x="1644" y="1247"/>
                    </a:lnTo>
                    <a:lnTo>
                      <a:pt x="1644" y="1162"/>
                    </a:lnTo>
                    <a:lnTo>
                      <a:pt x="1559" y="1162"/>
                    </a:lnTo>
                    <a:lnTo>
                      <a:pt x="1503" y="1105"/>
                    </a:lnTo>
                    <a:lnTo>
                      <a:pt x="1559" y="1049"/>
                    </a:lnTo>
                    <a:lnTo>
                      <a:pt x="1559" y="907"/>
                    </a:lnTo>
                    <a:lnTo>
                      <a:pt x="1616" y="879"/>
                    </a:lnTo>
                    <a:lnTo>
                      <a:pt x="1588" y="793"/>
                    </a:lnTo>
                    <a:lnTo>
                      <a:pt x="1673" y="793"/>
                    </a:lnTo>
                    <a:lnTo>
                      <a:pt x="1701" y="652"/>
                    </a:lnTo>
                    <a:lnTo>
                      <a:pt x="1701" y="510"/>
                    </a:lnTo>
                    <a:lnTo>
                      <a:pt x="1673" y="482"/>
                    </a:lnTo>
                    <a:lnTo>
                      <a:pt x="1616" y="397"/>
                    </a:lnTo>
                    <a:lnTo>
                      <a:pt x="1503" y="368"/>
                    </a:lnTo>
                    <a:lnTo>
                      <a:pt x="1474" y="340"/>
                    </a:lnTo>
                    <a:lnTo>
                      <a:pt x="1474" y="226"/>
                    </a:lnTo>
                    <a:lnTo>
                      <a:pt x="1418" y="85"/>
                    </a:lnTo>
                    <a:lnTo>
                      <a:pt x="1247" y="28"/>
                    </a:lnTo>
                    <a:lnTo>
                      <a:pt x="121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2315" y="4911"/>
                <a:ext cx="652" cy="709"/>
              </a:xfrm>
              <a:custGeom>
                <a:avLst/>
                <a:gdLst>
                  <a:gd name="T0" fmla="*/ 0 w 652"/>
                  <a:gd name="T1" fmla="*/ 595 h 709"/>
                  <a:gd name="T2" fmla="*/ 85 w 652"/>
                  <a:gd name="T3" fmla="*/ 652 h 709"/>
                  <a:gd name="T4" fmla="*/ 114 w 652"/>
                  <a:gd name="T5" fmla="*/ 567 h 709"/>
                  <a:gd name="T6" fmla="*/ 227 w 652"/>
                  <a:gd name="T7" fmla="*/ 680 h 709"/>
                  <a:gd name="T8" fmla="*/ 369 w 652"/>
                  <a:gd name="T9" fmla="*/ 652 h 709"/>
                  <a:gd name="T10" fmla="*/ 454 w 652"/>
                  <a:gd name="T11" fmla="*/ 709 h 709"/>
                  <a:gd name="T12" fmla="*/ 596 w 652"/>
                  <a:gd name="T13" fmla="*/ 680 h 709"/>
                  <a:gd name="T14" fmla="*/ 567 w 652"/>
                  <a:gd name="T15" fmla="*/ 595 h 709"/>
                  <a:gd name="T16" fmla="*/ 652 w 652"/>
                  <a:gd name="T17" fmla="*/ 482 h 709"/>
                  <a:gd name="T18" fmla="*/ 624 w 652"/>
                  <a:gd name="T19" fmla="*/ 453 h 709"/>
                  <a:gd name="T20" fmla="*/ 567 w 652"/>
                  <a:gd name="T21" fmla="*/ 482 h 709"/>
                  <a:gd name="T22" fmla="*/ 511 w 652"/>
                  <a:gd name="T23" fmla="*/ 453 h 709"/>
                  <a:gd name="T24" fmla="*/ 454 w 652"/>
                  <a:gd name="T25" fmla="*/ 283 h 709"/>
                  <a:gd name="T26" fmla="*/ 511 w 652"/>
                  <a:gd name="T27" fmla="*/ 142 h 709"/>
                  <a:gd name="T28" fmla="*/ 426 w 652"/>
                  <a:gd name="T29" fmla="*/ 0 h 709"/>
                  <a:gd name="T30" fmla="*/ 369 w 652"/>
                  <a:gd name="T31" fmla="*/ 142 h 709"/>
                  <a:gd name="T32" fmla="*/ 227 w 652"/>
                  <a:gd name="T33" fmla="*/ 198 h 709"/>
                  <a:gd name="T34" fmla="*/ 227 w 652"/>
                  <a:gd name="T35" fmla="*/ 312 h 709"/>
                  <a:gd name="T36" fmla="*/ 29 w 652"/>
                  <a:gd name="T37" fmla="*/ 453 h 709"/>
                  <a:gd name="T38" fmla="*/ 0 w 652"/>
                  <a:gd name="T39" fmla="*/ 595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2" h="709">
                    <a:moveTo>
                      <a:pt x="0" y="595"/>
                    </a:moveTo>
                    <a:lnTo>
                      <a:pt x="85" y="652"/>
                    </a:lnTo>
                    <a:lnTo>
                      <a:pt x="114" y="567"/>
                    </a:lnTo>
                    <a:lnTo>
                      <a:pt x="227" y="680"/>
                    </a:lnTo>
                    <a:lnTo>
                      <a:pt x="369" y="652"/>
                    </a:lnTo>
                    <a:lnTo>
                      <a:pt x="454" y="709"/>
                    </a:lnTo>
                    <a:lnTo>
                      <a:pt x="596" y="680"/>
                    </a:lnTo>
                    <a:lnTo>
                      <a:pt x="567" y="595"/>
                    </a:lnTo>
                    <a:lnTo>
                      <a:pt x="652" y="482"/>
                    </a:lnTo>
                    <a:lnTo>
                      <a:pt x="624" y="453"/>
                    </a:lnTo>
                    <a:lnTo>
                      <a:pt x="567" y="482"/>
                    </a:lnTo>
                    <a:lnTo>
                      <a:pt x="511" y="453"/>
                    </a:lnTo>
                    <a:lnTo>
                      <a:pt x="454" y="283"/>
                    </a:lnTo>
                    <a:lnTo>
                      <a:pt x="511" y="142"/>
                    </a:lnTo>
                    <a:lnTo>
                      <a:pt x="426" y="0"/>
                    </a:lnTo>
                    <a:lnTo>
                      <a:pt x="369" y="142"/>
                    </a:lnTo>
                    <a:lnTo>
                      <a:pt x="227" y="198"/>
                    </a:lnTo>
                    <a:lnTo>
                      <a:pt x="227" y="312"/>
                    </a:lnTo>
                    <a:lnTo>
                      <a:pt x="29" y="453"/>
                    </a:lnTo>
                    <a:lnTo>
                      <a:pt x="0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1947" y="5364"/>
                <a:ext cx="1927" cy="1078"/>
              </a:xfrm>
              <a:custGeom>
                <a:avLst/>
                <a:gdLst>
                  <a:gd name="T0" fmla="*/ 1842 w 1927"/>
                  <a:gd name="T1" fmla="*/ 312 h 1078"/>
                  <a:gd name="T2" fmla="*/ 1814 w 1927"/>
                  <a:gd name="T3" fmla="*/ 369 h 1078"/>
                  <a:gd name="T4" fmla="*/ 1701 w 1927"/>
                  <a:gd name="T5" fmla="*/ 397 h 1078"/>
                  <a:gd name="T6" fmla="*/ 1672 w 1927"/>
                  <a:gd name="T7" fmla="*/ 341 h 1078"/>
                  <a:gd name="T8" fmla="*/ 1531 w 1927"/>
                  <a:gd name="T9" fmla="*/ 397 h 1078"/>
                  <a:gd name="T10" fmla="*/ 1446 w 1927"/>
                  <a:gd name="T11" fmla="*/ 312 h 1078"/>
                  <a:gd name="T12" fmla="*/ 1247 w 1927"/>
                  <a:gd name="T13" fmla="*/ 312 h 1078"/>
                  <a:gd name="T14" fmla="*/ 1275 w 1927"/>
                  <a:gd name="T15" fmla="*/ 199 h 1078"/>
                  <a:gd name="T16" fmla="*/ 1219 w 1927"/>
                  <a:gd name="T17" fmla="*/ 114 h 1078"/>
                  <a:gd name="T18" fmla="*/ 1077 w 1927"/>
                  <a:gd name="T19" fmla="*/ 85 h 1078"/>
                  <a:gd name="T20" fmla="*/ 1077 w 1927"/>
                  <a:gd name="T21" fmla="*/ 0 h 1078"/>
                  <a:gd name="T22" fmla="*/ 1020 w 1927"/>
                  <a:gd name="T23" fmla="*/ 29 h 1078"/>
                  <a:gd name="T24" fmla="*/ 935 w 1927"/>
                  <a:gd name="T25" fmla="*/ 142 h 1078"/>
                  <a:gd name="T26" fmla="*/ 964 w 1927"/>
                  <a:gd name="T27" fmla="*/ 227 h 1078"/>
                  <a:gd name="T28" fmla="*/ 822 w 1927"/>
                  <a:gd name="T29" fmla="*/ 256 h 1078"/>
                  <a:gd name="T30" fmla="*/ 737 w 1927"/>
                  <a:gd name="T31" fmla="*/ 199 h 1078"/>
                  <a:gd name="T32" fmla="*/ 595 w 1927"/>
                  <a:gd name="T33" fmla="*/ 227 h 1078"/>
                  <a:gd name="T34" fmla="*/ 482 w 1927"/>
                  <a:gd name="T35" fmla="*/ 114 h 1078"/>
                  <a:gd name="T36" fmla="*/ 453 w 1927"/>
                  <a:gd name="T37" fmla="*/ 199 h 1078"/>
                  <a:gd name="T38" fmla="*/ 368 w 1927"/>
                  <a:gd name="T39" fmla="*/ 142 h 1078"/>
                  <a:gd name="T40" fmla="*/ 283 w 1927"/>
                  <a:gd name="T41" fmla="*/ 114 h 1078"/>
                  <a:gd name="T42" fmla="*/ 283 w 1927"/>
                  <a:gd name="T43" fmla="*/ 57 h 1078"/>
                  <a:gd name="T44" fmla="*/ 170 w 1927"/>
                  <a:gd name="T45" fmla="*/ 142 h 1078"/>
                  <a:gd name="T46" fmla="*/ 170 w 1927"/>
                  <a:gd name="T47" fmla="*/ 85 h 1078"/>
                  <a:gd name="T48" fmla="*/ 0 w 1927"/>
                  <a:gd name="T49" fmla="*/ 57 h 1078"/>
                  <a:gd name="T50" fmla="*/ 56 w 1927"/>
                  <a:gd name="T51" fmla="*/ 171 h 1078"/>
                  <a:gd name="T52" fmla="*/ 0 w 1927"/>
                  <a:gd name="T53" fmla="*/ 199 h 1078"/>
                  <a:gd name="T54" fmla="*/ 0 w 1927"/>
                  <a:gd name="T55" fmla="*/ 256 h 1078"/>
                  <a:gd name="T56" fmla="*/ 141 w 1927"/>
                  <a:gd name="T57" fmla="*/ 369 h 1078"/>
                  <a:gd name="T58" fmla="*/ 283 w 1927"/>
                  <a:gd name="T59" fmla="*/ 369 h 1078"/>
                  <a:gd name="T60" fmla="*/ 340 w 1927"/>
                  <a:gd name="T61" fmla="*/ 426 h 1078"/>
                  <a:gd name="T62" fmla="*/ 312 w 1927"/>
                  <a:gd name="T63" fmla="*/ 511 h 1078"/>
                  <a:gd name="T64" fmla="*/ 340 w 1927"/>
                  <a:gd name="T65" fmla="*/ 539 h 1078"/>
                  <a:gd name="T66" fmla="*/ 340 w 1927"/>
                  <a:gd name="T67" fmla="*/ 596 h 1078"/>
                  <a:gd name="T68" fmla="*/ 368 w 1927"/>
                  <a:gd name="T69" fmla="*/ 596 h 1078"/>
                  <a:gd name="T70" fmla="*/ 312 w 1927"/>
                  <a:gd name="T71" fmla="*/ 738 h 1078"/>
                  <a:gd name="T72" fmla="*/ 453 w 1927"/>
                  <a:gd name="T73" fmla="*/ 908 h 1078"/>
                  <a:gd name="T74" fmla="*/ 510 w 1927"/>
                  <a:gd name="T75" fmla="*/ 908 h 1078"/>
                  <a:gd name="T76" fmla="*/ 623 w 1927"/>
                  <a:gd name="T77" fmla="*/ 964 h 1078"/>
                  <a:gd name="T78" fmla="*/ 652 w 1927"/>
                  <a:gd name="T79" fmla="*/ 1049 h 1078"/>
                  <a:gd name="T80" fmla="*/ 737 w 1927"/>
                  <a:gd name="T81" fmla="*/ 1078 h 1078"/>
                  <a:gd name="T82" fmla="*/ 794 w 1927"/>
                  <a:gd name="T83" fmla="*/ 993 h 1078"/>
                  <a:gd name="T84" fmla="*/ 794 w 1927"/>
                  <a:gd name="T85" fmla="*/ 908 h 1078"/>
                  <a:gd name="T86" fmla="*/ 907 w 1927"/>
                  <a:gd name="T87" fmla="*/ 851 h 1078"/>
                  <a:gd name="T88" fmla="*/ 879 w 1927"/>
                  <a:gd name="T89" fmla="*/ 709 h 1078"/>
                  <a:gd name="T90" fmla="*/ 992 w 1927"/>
                  <a:gd name="T91" fmla="*/ 624 h 1078"/>
                  <a:gd name="T92" fmla="*/ 1134 w 1927"/>
                  <a:gd name="T93" fmla="*/ 652 h 1078"/>
                  <a:gd name="T94" fmla="*/ 1162 w 1927"/>
                  <a:gd name="T95" fmla="*/ 596 h 1078"/>
                  <a:gd name="T96" fmla="*/ 1105 w 1927"/>
                  <a:gd name="T97" fmla="*/ 596 h 1078"/>
                  <a:gd name="T98" fmla="*/ 1105 w 1927"/>
                  <a:gd name="T99" fmla="*/ 567 h 1078"/>
                  <a:gd name="T100" fmla="*/ 1190 w 1927"/>
                  <a:gd name="T101" fmla="*/ 511 h 1078"/>
                  <a:gd name="T102" fmla="*/ 1190 w 1927"/>
                  <a:gd name="T103" fmla="*/ 482 h 1078"/>
                  <a:gd name="T104" fmla="*/ 1360 w 1927"/>
                  <a:gd name="T105" fmla="*/ 482 h 1078"/>
                  <a:gd name="T106" fmla="*/ 1502 w 1927"/>
                  <a:gd name="T107" fmla="*/ 539 h 1078"/>
                  <a:gd name="T108" fmla="*/ 1559 w 1927"/>
                  <a:gd name="T109" fmla="*/ 482 h 1078"/>
                  <a:gd name="T110" fmla="*/ 1616 w 1927"/>
                  <a:gd name="T111" fmla="*/ 482 h 1078"/>
                  <a:gd name="T112" fmla="*/ 1644 w 1927"/>
                  <a:gd name="T113" fmla="*/ 596 h 1078"/>
                  <a:gd name="T114" fmla="*/ 1672 w 1927"/>
                  <a:gd name="T115" fmla="*/ 539 h 1078"/>
                  <a:gd name="T116" fmla="*/ 1786 w 1927"/>
                  <a:gd name="T117" fmla="*/ 567 h 1078"/>
                  <a:gd name="T118" fmla="*/ 1757 w 1927"/>
                  <a:gd name="T119" fmla="*/ 511 h 1078"/>
                  <a:gd name="T120" fmla="*/ 1871 w 1927"/>
                  <a:gd name="T121" fmla="*/ 426 h 1078"/>
                  <a:gd name="T122" fmla="*/ 1927 w 1927"/>
                  <a:gd name="T123" fmla="*/ 341 h 1078"/>
                  <a:gd name="T124" fmla="*/ 1842 w 1927"/>
                  <a:gd name="T125" fmla="*/ 312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27" h="1078">
                    <a:moveTo>
                      <a:pt x="1842" y="312"/>
                    </a:moveTo>
                    <a:lnTo>
                      <a:pt x="1814" y="369"/>
                    </a:lnTo>
                    <a:lnTo>
                      <a:pt x="1701" y="397"/>
                    </a:lnTo>
                    <a:lnTo>
                      <a:pt x="1672" y="341"/>
                    </a:lnTo>
                    <a:lnTo>
                      <a:pt x="1531" y="397"/>
                    </a:lnTo>
                    <a:lnTo>
                      <a:pt x="1446" y="312"/>
                    </a:lnTo>
                    <a:lnTo>
                      <a:pt x="1247" y="312"/>
                    </a:lnTo>
                    <a:lnTo>
                      <a:pt x="1275" y="199"/>
                    </a:lnTo>
                    <a:lnTo>
                      <a:pt x="1219" y="114"/>
                    </a:lnTo>
                    <a:lnTo>
                      <a:pt x="1077" y="85"/>
                    </a:lnTo>
                    <a:lnTo>
                      <a:pt x="1077" y="0"/>
                    </a:lnTo>
                    <a:lnTo>
                      <a:pt x="1020" y="29"/>
                    </a:lnTo>
                    <a:lnTo>
                      <a:pt x="935" y="142"/>
                    </a:lnTo>
                    <a:lnTo>
                      <a:pt x="964" y="227"/>
                    </a:lnTo>
                    <a:lnTo>
                      <a:pt x="822" y="256"/>
                    </a:lnTo>
                    <a:lnTo>
                      <a:pt x="737" y="199"/>
                    </a:lnTo>
                    <a:lnTo>
                      <a:pt x="595" y="227"/>
                    </a:lnTo>
                    <a:lnTo>
                      <a:pt x="482" y="114"/>
                    </a:lnTo>
                    <a:lnTo>
                      <a:pt x="453" y="199"/>
                    </a:lnTo>
                    <a:lnTo>
                      <a:pt x="368" y="142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170" y="142"/>
                    </a:lnTo>
                    <a:lnTo>
                      <a:pt x="170" y="85"/>
                    </a:lnTo>
                    <a:lnTo>
                      <a:pt x="0" y="57"/>
                    </a:lnTo>
                    <a:lnTo>
                      <a:pt x="56" y="171"/>
                    </a:lnTo>
                    <a:lnTo>
                      <a:pt x="0" y="199"/>
                    </a:lnTo>
                    <a:lnTo>
                      <a:pt x="0" y="256"/>
                    </a:lnTo>
                    <a:lnTo>
                      <a:pt x="141" y="369"/>
                    </a:lnTo>
                    <a:lnTo>
                      <a:pt x="283" y="369"/>
                    </a:lnTo>
                    <a:lnTo>
                      <a:pt x="340" y="426"/>
                    </a:lnTo>
                    <a:lnTo>
                      <a:pt x="312" y="511"/>
                    </a:lnTo>
                    <a:lnTo>
                      <a:pt x="340" y="539"/>
                    </a:lnTo>
                    <a:lnTo>
                      <a:pt x="340" y="596"/>
                    </a:lnTo>
                    <a:lnTo>
                      <a:pt x="368" y="596"/>
                    </a:lnTo>
                    <a:lnTo>
                      <a:pt x="312" y="738"/>
                    </a:lnTo>
                    <a:lnTo>
                      <a:pt x="453" y="908"/>
                    </a:lnTo>
                    <a:lnTo>
                      <a:pt x="510" y="908"/>
                    </a:lnTo>
                    <a:lnTo>
                      <a:pt x="623" y="964"/>
                    </a:lnTo>
                    <a:lnTo>
                      <a:pt x="652" y="1049"/>
                    </a:lnTo>
                    <a:lnTo>
                      <a:pt x="737" y="1078"/>
                    </a:lnTo>
                    <a:lnTo>
                      <a:pt x="794" y="993"/>
                    </a:lnTo>
                    <a:lnTo>
                      <a:pt x="794" y="908"/>
                    </a:lnTo>
                    <a:lnTo>
                      <a:pt x="907" y="851"/>
                    </a:lnTo>
                    <a:lnTo>
                      <a:pt x="879" y="709"/>
                    </a:lnTo>
                    <a:lnTo>
                      <a:pt x="992" y="624"/>
                    </a:lnTo>
                    <a:lnTo>
                      <a:pt x="1134" y="652"/>
                    </a:lnTo>
                    <a:lnTo>
                      <a:pt x="1162" y="596"/>
                    </a:lnTo>
                    <a:lnTo>
                      <a:pt x="1105" y="596"/>
                    </a:lnTo>
                    <a:lnTo>
                      <a:pt x="1105" y="567"/>
                    </a:lnTo>
                    <a:lnTo>
                      <a:pt x="1190" y="511"/>
                    </a:lnTo>
                    <a:lnTo>
                      <a:pt x="1190" y="482"/>
                    </a:lnTo>
                    <a:lnTo>
                      <a:pt x="1360" y="482"/>
                    </a:lnTo>
                    <a:lnTo>
                      <a:pt x="1502" y="539"/>
                    </a:lnTo>
                    <a:lnTo>
                      <a:pt x="1559" y="482"/>
                    </a:lnTo>
                    <a:lnTo>
                      <a:pt x="1616" y="482"/>
                    </a:lnTo>
                    <a:lnTo>
                      <a:pt x="1644" y="596"/>
                    </a:lnTo>
                    <a:lnTo>
                      <a:pt x="1672" y="539"/>
                    </a:lnTo>
                    <a:lnTo>
                      <a:pt x="1786" y="567"/>
                    </a:lnTo>
                    <a:lnTo>
                      <a:pt x="1757" y="511"/>
                    </a:lnTo>
                    <a:lnTo>
                      <a:pt x="1871" y="426"/>
                    </a:lnTo>
                    <a:lnTo>
                      <a:pt x="1927" y="341"/>
                    </a:lnTo>
                    <a:lnTo>
                      <a:pt x="1842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2684" y="5846"/>
                <a:ext cx="1162" cy="936"/>
              </a:xfrm>
              <a:custGeom>
                <a:avLst/>
                <a:gdLst>
                  <a:gd name="T0" fmla="*/ 1049 w 1162"/>
                  <a:gd name="T1" fmla="*/ 85 h 936"/>
                  <a:gd name="T2" fmla="*/ 935 w 1162"/>
                  <a:gd name="T3" fmla="*/ 57 h 936"/>
                  <a:gd name="T4" fmla="*/ 907 w 1162"/>
                  <a:gd name="T5" fmla="*/ 114 h 936"/>
                  <a:gd name="T6" fmla="*/ 879 w 1162"/>
                  <a:gd name="T7" fmla="*/ 0 h 936"/>
                  <a:gd name="T8" fmla="*/ 822 w 1162"/>
                  <a:gd name="T9" fmla="*/ 0 h 936"/>
                  <a:gd name="T10" fmla="*/ 765 w 1162"/>
                  <a:gd name="T11" fmla="*/ 57 h 936"/>
                  <a:gd name="T12" fmla="*/ 623 w 1162"/>
                  <a:gd name="T13" fmla="*/ 0 h 936"/>
                  <a:gd name="T14" fmla="*/ 453 w 1162"/>
                  <a:gd name="T15" fmla="*/ 0 h 936"/>
                  <a:gd name="T16" fmla="*/ 453 w 1162"/>
                  <a:gd name="T17" fmla="*/ 29 h 936"/>
                  <a:gd name="T18" fmla="*/ 368 w 1162"/>
                  <a:gd name="T19" fmla="*/ 85 h 936"/>
                  <a:gd name="T20" fmla="*/ 368 w 1162"/>
                  <a:gd name="T21" fmla="*/ 114 h 936"/>
                  <a:gd name="T22" fmla="*/ 425 w 1162"/>
                  <a:gd name="T23" fmla="*/ 114 h 936"/>
                  <a:gd name="T24" fmla="*/ 397 w 1162"/>
                  <a:gd name="T25" fmla="*/ 170 h 936"/>
                  <a:gd name="T26" fmla="*/ 255 w 1162"/>
                  <a:gd name="T27" fmla="*/ 142 h 936"/>
                  <a:gd name="T28" fmla="*/ 142 w 1162"/>
                  <a:gd name="T29" fmla="*/ 227 h 936"/>
                  <a:gd name="T30" fmla="*/ 170 w 1162"/>
                  <a:gd name="T31" fmla="*/ 369 h 936"/>
                  <a:gd name="T32" fmla="*/ 57 w 1162"/>
                  <a:gd name="T33" fmla="*/ 426 h 936"/>
                  <a:gd name="T34" fmla="*/ 57 w 1162"/>
                  <a:gd name="T35" fmla="*/ 511 h 936"/>
                  <a:gd name="T36" fmla="*/ 0 w 1162"/>
                  <a:gd name="T37" fmla="*/ 596 h 936"/>
                  <a:gd name="T38" fmla="*/ 28 w 1162"/>
                  <a:gd name="T39" fmla="*/ 596 h 936"/>
                  <a:gd name="T40" fmla="*/ 85 w 1162"/>
                  <a:gd name="T41" fmla="*/ 567 h 936"/>
                  <a:gd name="T42" fmla="*/ 113 w 1162"/>
                  <a:gd name="T43" fmla="*/ 624 h 936"/>
                  <a:gd name="T44" fmla="*/ 283 w 1162"/>
                  <a:gd name="T45" fmla="*/ 681 h 936"/>
                  <a:gd name="T46" fmla="*/ 312 w 1162"/>
                  <a:gd name="T47" fmla="*/ 737 h 936"/>
                  <a:gd name="T48" fmla="*/ 453 w 1162"/>
                  <a:gd name="T49" fmla="*/ 823 h 936"/>
                  <a:gd name="T50" fmla="*/ 623 w 1162"/>
                  <a:gd name="T51" fmla="*/ 823 h 936"/>
                  <a:gd name="T52" fmla="*/ 623 w 1162"/>
                  <a:gd name="T53" fmla="*/ 851 h 936"/>
                  <a:gd name="T54" fmla="*/ 680 w 1162"/>
                  <a:gd name="T55" fmla="*/ 851 h 936"/>
                  <a:gd name="T56" fmla="*/ 737 w 1162"/>
                  <a:gd name="T57" fmla="*/ 936 h 936"/>
                  <a:gd name="T58" fmla="*/ 765 w 1162"/>
                  <a:gd name="T59" fmla="*/ 879 h 936"/>
                  <a:gd name="T60" fmla="*/ 794 w 1162"/>
                  <a:gd name="T61" fmla="*/ 879 h 936"/>
                  <a:gd name="T62" fmla="*/ 850 w 1162"/>
                  <a:gd name="T63" fmla="*/ 851 h 936"/>
                  <a:gd name="T64" fmla="*/ 964 w 1162"/>
                  <a:gd name="T65" fmla="*/ 936 h 936"/>
                  <a:gd name="T66" fmla="*/ 964 w 1162"/>
                  <a:gd name="T67" fmla="*/ 879 h 936"/>
                  <a:gd name="T68" fmla="*/ 1020 w 1162"/>
                  <a:gd name="T69" fmla="*/ 879 h 936"/>
                  <a:gd name="T70" fmla="*/ 992 w 1162"/>
                  <a:gd name="T71" fmla="*/ 851 h 936"/>
                  <a:gd name="T72" fmla="*/ 1020 w 1162"/>
                  <a:gd name="T73" fmla="*/ 794 h 936"/>
                  <a:gd name="T74" fmla="*/ 907 w 1162"/>
                  <a:gd name="T75" fmla="*/ 709 h 936"/>
                  <a:gd name="T76" fmla="*/ 992 w 1162"/>
                  <a:gd name="T77" fmla="*/ 652 h 936"/>
                  <a:gd name="T78" fmla="*/ 1020 w 1162"/>
                  <a:gd name="T79" fmla="*/ 539 h 936"/>
                  <a:gd name="T80" fmla="*/ 964 w 1162"/>
                  <a:gd name="T81" fmla="*/ 539 h 936"/>
                  <a:gd name="T82" fmla="*/ 935 w 1162"/>
                  <a:gd name="T83" fmla="*/ 511 h 936"/>
                  <a:gd name="T84" fmla="*/ 964 w 1162"/>
                  <a:gd name="T85" fmla="*/ 426 h 936"/>
                  <a:gd name="T86" fmla="*/ 992 w 1162"/>
                  <a:gd name="T87" fmla="*/ 369 h 936"/>
                  <a:gd name="T88" fmla="*/ 1134 w 1162"/>
                  <a:gd name="T89" fmla="*/ 397 h 936"/>
                  <a:gd name="T90" fmla="*/ 1105 w 1162"/>
                  <a:gd name="T91" fmla="*/ 284 h 936"/>
                  <a:gd name="T92" fmla="*/ 1162 w 1162"/>
                  <a:gd name="T93" fmla="*/ 256 h 936"/>
                  <a:gd name="T94" fmla="*/ 1077 w 1162"/>
                  <a:gd name="T95" fmla="*/ 142 h 936"/>
                  <a:gd name="T96" fmla="*/ 1049 w 1162"/>
                  <a:gd name="T97" fmla="*/ 85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62" h="936">
                    <a:moveTo>
                      <a:pt x="1049" y="85"/>
                    </a:moveTo>
                    <a:lnTo>
                      <a:pt x="935" y="57"/>
                    </a:lnTo>
                    <a:lnTo>
                      <a:pt x="907" y="114"/>
                    </a:lnTo>
                    <a:lnTo>
                      <a:pt x="879" y="0"/>
                    </a:lnTo>
                    <a:lnTo>
                      <a:pt x="822" y="0"/>
                    </a:lnTo>
                    <a:lnTo>
                      <a:pt x="765" y="57"/>
                    </a:lnTo>
                    <a:lnTo>
                      <a:pt x="623" y="0"/>
                    </a:lnTo>
                    <a:lnTo>
                      <a:pt x="453" y="0"/>
                    </a:lnTo>
                    <a:lnTo>
                      <a:pt x="453" y="29"/>
                    </a:lnTo>
                    <a:lnTo>
                      <a:pt x="368" y="85"/>
                    </a:lnTo>
                    <a:lnTo>
                      <a:pt x="368" y="114"/>
                    </a:lnTo>
                    <a:lnTo>
                      <a:pt x="425" y="114"/>
                    </a:lnTo>
                    <a:lnTo>
                      <a:pt x="397" y="170"/>
                    </a:lnTo>
                    <a:lnTo>
                      <a:pt x="255" y="142"/>
                    </a:lnTo>
                    <a:lnTo>
                      <a:pt x="142" y="227"/>
                    </a:lnTo>
                    <a:lnTo>
                      <a:pt x="170" y="369"/>
                    </a:lnTo>
                    <a:lnTo>
                      <a:pt x="57" y="426"/>
                    </a:lnTo>
                    <a:lnTo>
                      <a:pt x="57" y="511"/>
                    </a:lnTo>
                    <a:lnTo>
                      <a:pt x="0" y="596"/>
                    </a:lnTo>
                    <a:lnTo>
                      <a:pt x="28" y="596"/>
                    </a:lnTo>
                    <a:lnTo>
                      <a:pt x="85" y="567"/>
                    </a:lnTo>
                    <a:lnTo>
                      <a:pt x="113" y="624"/>
                    </a:lnTo>
                    <a:lnTo>
                      <a:pt x="283" y="681"/>
                    </a:lnTo>
                    <a:lnTo>
                      <a:pt x="312" y="737"/>
                    </a:lnTo>
                    <a:lnTo>
                      <a:pt x="453" y="823"/>
                    </a:lnTo>
                    <a:lnTo>
                      <a:pt x="623" y="823"/>
                    </a:lnTo>
                    <a:lnTo>
                      <a:pt x="623" y="851"/>
                    </a:lnTo>
                    <a:lnTo>
                      <a:pt x="680" y="851"/>
                    </a:lnTo>
                    <a:lnTo>
                      <a:pt x="737" y="936"/>
                    </a:lnTo>
                    <a:lnTo>
                      <a:pt x="765" y="879"/>
                    </a:lnTo>
                    <a:lnTo>
                      <a:pt x="794" y="879"/>
                    </a:lnTo>
                    <a:lnTo>
                      <a:pt x="850" y="851"/>
                    </a:lnTo>
                    <a:lnTo>
                      <a:pt x="964" y="936"/>
                    </a:lnTo>
                    <a:lnTo>
                      <a:pt x="964" y="879"/>
                    </a:lnTo>
                    <a:lnTo>
                      <a:pt x="1020" y="879"/>
                    </a:lnTo>
                    <a:lnTo>
                      <a:pt x="992" y="851"/>
                    </a:lnTo>
                    <a:lnTo>
                      <a:pt x="1020" y="794"/>
                    </a:lnTo>
                    <a:lnTo>
                      <a:pt x="907" y="709"/>
                    </a:lnTo>
                    <a:lnTo>
                      <a:pt x="992" y="652"/>
                    </a:lnTo>
                    <a:lnTo>
                      <a:pt x="1020" y="539"/>
                    </a:lnTo>
                    <a:lnTo>
                      <a:pt x="964" y="539"/>
                    </a:lnTo>
                    <a:lnTo>
                      <a:pt x="935" y="511"/>
                    </a:lnTo>
                    <a:lnTo>
                      <a:pt x="964" y="426"/>
                    </a:lnTo>
                    <a:lnTo>
                      <a:pt x="992" y="369"/>
                    </a:lnTo>
                    <a:lnTo>
                      <a:pt x="1134" y="397"/>
                    </a:lnTo>
                    <a:lnTo>
                      <a:pt x="1105" y="284"/>
                    </a:lnTo>
                    <a:lnTo>
                      <a:pt x="1162" y="256"/>
                    </a:lnTo>
                    <a:lnTo>
                      <a:pt x="1077" y="142"/>
                    </a:lnTo>
                    <a:lnTo>
                      <a:pt x="1049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4612" y="6867"/>
                <a:ext cx="368" cy="283"/>
              </a:xfrm>
              <a:custGeom>
                <a:avLst/>
                <a:gdLst>
                  <a:gd name="T0" fmla="*/ 56 w 368"/>
                  <a:gd name="T1" fmla="*/ 0 h 283"/>
                  <a:gd name="T2" fmla="*/ 0 w 368"/>
                  <a:gd name="T3" fmla="*/ 142 h 283"/>
                  <a:gd name="T4" fmla="*/ 141 w 368"/>
                  <a:gd name="T5" fmla="*/ 170 h 283"/>
                  <a:gd name="T6" fmla="*/ 56 w 368"/>
                  <a:gd name="T7" fmla="*/ 227 h 283"/>
                  <a:gd name="T8" fmla="*/ 85 w 368"/>
                  <a:gd name="T9" fmla="*/ 283 h 283"/>
                  <a:gd name="T10" fmla="*/ 141 w 368"/>
                  <a:gd name="T11" fmla="*/ 227 h 283"/>
                  <a:gd name="T12" fmla="*/ 198 w 368"/>
                  <a:gd name="T13" fmla="*/ 227 h 283"/>
                  <a:gd name="T14" fmla="*/ 311 w 368"/>
                  <a:gd name="T15" fmla="*/ 170 h 283"/>
                  <a:gd name="T16" fmla="*/ 368 w 368"/>
                  <a:gd name="T17" fmla="*/ 85 h 283"/>
                  <a:gd name="T18" fmla="*/ 255 w 368"/>
                  <a:gd name="T19" fmla="*/ 85 h 283"/>
                  <a:gd name="T20" fmla="*/ 170 w 368"/>
                  <a:gd name="T21" fmla="*/ 28 h 283"/>
                  <a:gd name="T22" fmla="*/ 113 w 368"/>
                  <a:gd name="T23" fmla="*/ 57 h 283"/>
                  <a:gd name="T24" fmla="*/ 56 w 368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8" h="283">
                    <a:moveTo>
                      <a:pt x="56" y="0"/>
                    </a:moveTo>
                    <a:lnTo>
                      <a:pt x="0" y="142"/>
                    </a:lnTo>
                    <a:lnTo>
                      <a:pt x="141" y="170"/>
                    </a:lnTo>
                    <a:lnTo>
                      <a:pt x="56" y="227"/>
                    </a:lnTo>
                    <a:lnTo>
                      <a:pt x="85" y="283"/>
                    </a:lnTo>
                    <a:lnTo>
                      <a:pt x="141" y="227"/>
                    </a:lnTo>
                    <a:lnTo>
                      <a:pt x="198" y="227"/>
                    </a:lnTo>
                    <a:lnTo>
                      <a:pt x="311" y="170"/>
                    </a:lnTo>
                    <a:lnTo>
                      <a:pt x="368" y="85"/>
                    </a:lnTo>
                    <a:lnTo>
                      <a:pt x="255" y="85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3591" y="6158"/>
                <a:ext cx="1588" cy="1078"/>
              </a:xfrm>
              <a:custGeom>
                <a:avLst/>
                <a:gdLst>
                  <a:gd name="T0" fmla="*/ 28 w 1588"/>
                  <a:gd name="T1" fmla="*/ 199 h 1078"/>
                  <a:gd name="T2" fmla="*/ 113 w 1588"/>
                  <a:gd name="T3" fmla="*/ 227 h 1078"/>
                  <a:gd name="T4" fmla="*/ 0 w 1588"/>
                  <a:gd name="T5" fmla="*/ 397 h 1078"/>
                  <a:gd name="T6" fmla="*/ 85 w 1588"/>
                  <a:gd name="T7" fmla="*/ 539 h 1078"/>
                  <a:gd name="T8" fmla="*/ 255 w 1588"/>
                  <a:gd name="T9" fmla="*/ 652 h 1078"/>
                  <a:gd name="T10" fmla="*/ 425 w 1588"/>
                  <a:gd name="T11" fmla="*/ 681 h 1078"/>
                  <a:gd name="T12" fmla="*/ 737 w 1588"/>
                  <a:gd name="T13" fmla="*/ 737 h 1078"/>
                  <a:gd name="T14" fmla="*/ 794 w 1588"/>
                  <a:gd name="T15" fmla="*/ 794 h 1078"/>
                  <a:gd name="T16" fmla="*/ 879 w 1588"/>
                  <a:gd name="T17" fmla="*/ 851 h 1078"/>
                  <a:gd name="T18" fmla="*/ 709 w 1588"/>
                  <a:gd name="T19" fmla="*/ 964 h 1078"/>
                  <a:gd name="T20" fmla="*/ 737 w 1588"/>
                  <a:gd name="T21" fmla="*/ 1021 h 1078"/>
                  <a:gd name="T22" fmla="*/ 822 w 1588"/>
                  <a:gd name="T23" fmla="*/ 1049 h 1078"/>
                  <a:gd name="T24" fmla="*/ 879 w 1588"/>
                  <a:gd name="T25" fmla="*/ 964 h 1078"/>
                  <a:gd name="T26" fmla="*/ 1021 w 1588"/>
                  <a:gd name="T27" fmla="*/ 964 h 1078"/>
                  <a:gd name="T28" fmla="*/ 907 w 1588"/>
                  <a:gd name="T29" fmla="*/ 766 h 1078"/>
                  <a:gd name="T30" fmla="*/ 1077 w 1588"/>
                  <a:gd name="T31" fmla="*/ 567 h 1078"/>
                  <a:gd name="T32" fmla="*/ 1304 w 1588"/>
                  <a:gd name="T33" fmla="*/ 539 h 1078"/>
                  <a:gd name="T34" fmla="*/ 1417 w 1588"/>
                  <a:gd name="T35" fmla="*/ 397 h 1078"/>
                  <a:gd name="T36" fmla="*/ 1588 w 1588"/>
                  <a:gd name="T37" fmla="*/ 312 h 1078"/>
                  <a:gd name="T38" fmla="*/ 1503 w 1588"/>
                  <a:gd name="T39" fmla="*/ 255 h 1078"/>
                  <a:gd name="T40" fmla="*/ 1446 w 1588"/>
                  <a:gd name="T41" fmla="*/ 57 h 1078"/>
                  <a:gd name="T42" fmla="*/ 1332 w 1588"/>
                  <a:gd name="T43" fmla="*/ 0 h 1078"/>
                  <a:gd name="T44" fmla="*/ 1247 w 1588"/>
                  <a:gd name="T45" fmla="*/ 85 h 1078"/>
                  <a:gd name="T46" fmla="*/ 1219 w 1588"/>
                  <a:gd name="T47" fmla="*/ 170 h 1078"/>
                  <a:gd name="T48" fmla="*/ 1191 w 1588"/>
                  <a:gd name="T49" fmla="*/ 284 h 1078"/>
                  <a:gd name="T50" fmla="*/ 1219 w 1588"/>
                  <a:gd name="T51" fmla="*/ 340 h 1078"/>
                  <a:gd name="T52" fmla="*/ 1134 w 1588"/>
                  <a:gd name="T53" fmla="*/ 454 h 1078"/>
                  <a:gd name="T54" fmla="*/ 992 w 1588"/>
                  <a:gd name="T55" fmla="*/ 425 h 1078"/>
                  <a:gd name="T56" fmla="*/ 907 w 1588"/>
                  <a:gd name="T57" fmla="*/ 454 h 1078"/>
                  <a:gd name="T58" fmla="*/ 680 w 1588"/>
                  <a:gd name="T59" fmla="*/ 482 h 1078"/>
                  <a:gd name="T60" fmla="*/ 567 w 1588"/>
                  <a:gd name="T61" fmla="*/ 397 h 1078"/>
                  <a:gd name="T62" fmla="*/ 482 w 1588"/>
                  <a:gd name="T63" fmla="*/ 425 h 1078"/>
                  <a:gd name="T64" fmla="*/ 369 w 1588"/>
                  <a:gd name="T65" fmla="*/ 482 h 1078"/>
                  <a:gd name="T66" fmla="*/ 227 w 1588"/>
                  <a:gd name="T67" fmla="*/ 284 h 1078"/>
                  <a:gd name="T68" fmla="*/ 57 w 1588"/>
                  <a:gd name="T69" fmla="*/ 114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88" h="1078">
                    <a:moveTo>
                      <a:pt x="57" y="114"/>
                    </a:moveTo>
                    <a:lnTo>
                      <a:pt x="28" y="199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85" y="340"/>
                    </a:lnTo>
                    <a:lnTo>
                      <a:pt x="0" y="397"/>
                    </a:lnTo>
                    <a:lnTo>
                      <a:pt x="113" y="482"/>
                    </a:lnTo>
                    <a:lnTo>
                      <a:pt x="85" y="539"/>
                    </a:lnTo>
                    <a:lnTo>
                      <a:pt x="113" y="567"/>
                    </a:lnTo>
                    <a:lnTo>
                      <a:pt x="255" y="652"/>
                    </a:lnTo>
                    <a:lnTo>
                      <a:pt x="340" y="681"/>
                    </a:lnTo>
                    <a:lnTo>
                      <a:pt x="425" y="681"/>
                    </a:lnTo>
                    <a:lnTo>
                      <a:pt x="595" y="737"/>
                    </a:lnTo>
                    <a:lnTo>
                      <a:pt x="737" y="737"/>
                    </a:lnTo>
                    <a:lnTo>
                      <a:pt x="822" y="737"/>
                    </a:lnTo>
                    <a:lnTo>
                      <a:pt x="794" y="794"/>
                    </a:lnTo>
                    <a:lnTo>
                      <a:pt x="850" y="766"/>
                    </a:lnTo>
                    <a:lnTo>
                      <a:pt x="879" y="851"/>
                    </a:lnTo>
                    <a:lnTo>
                      <a:pt x="737" y="936"/>
                    </a:lnTo>
                    <a:lnTo>
                      <a:pt x="709" y="964"/>
                    </a:lnTo>
                    <a:lnTo>
                      <a:pt x="765" y="964"/>
                    </a:lnTo>
                    <a:lnTo>
                      <a:pt x="737" y="1021"/>
                    </a:lnTo>
                    <a:lnTo>
                      <a:pt x="765" y="1078"/>
                    </a:lnTo>
                    <a:lnTo>
                      <a:pt x="822" y="1049"/>
                    </a:lnTo>
                    <a:lnTo>
                      <a:pt x="850" y="964"/>
                    </a:lnTo>
                    <a:lnTo>
                      <a:pt x="879" y="964"/>
                    </a:lnTo>
                    <a:lnTo>
                      <a:pt x="964" y="1021"/>
                    </a:lnTo>
                    <a:lnTo>
                      <a:pt x="1021" y="964"/>
                    </a:lnTo>
                    <a:lnTo>
                      <a:pt x="936" y="851"/>
                    </a:lnTo>
                    <a:lnTo>
                      <a:pt x="907" y="766"/>
                    </a:lnTo>
                    <a:lnTo>
                      <a:pt x="1049" y="567"/>
                    </a:lnTo>
                    <a:lnTo>
                      <a:pt x="1077" y="567"/>
                    </a:lnTo>
                    <a:lnTo>
                      <a:pt x="1162" y="511"/>
                    </a:lnTo>
                    <a:lnTo>
                      <a:pt x="1304" y="539"/>
                    </a:lnTo>
                    <a:lnTo>
                      <a:pt x="1304" y="482"/>
                    </a:lnTo>
                    <a:lnTo>
                      <a:pt x="1417" y="397"/>
                    </a:lnTo>
                    <a:lnTo>
                      <a:pt x="1446" y="397"/>
                    </a:lnTo>
                    <a:lnTo>
                      <a:pt x="1588" y="312"/>
                    </a:lnTo>
                    <a:lnTo>
                      <a:pt x="1559" y="255"/>
                    </a:lnTo>
                    <a:lnTo>
                      <a:pt x="1503" y="255"/>
                    </a:lnTo>
                    <a:lnTo>
                      <a:pt x="1503" y="85"/>
                    </a:lnTo>
                    <a:lnTo>
                      <a:pt x="1446" y="57"/>
                    </a:lnTo>
                    <a:lnTo>
                      <a:pt x="1389" y="57"/>
                    </a:lnTo>
                    <a:lnTo>
                      <a:pt x="1332" y="0"/>
                    </a:lnTo>
                    <a:lnTo>
                      <a:pt x="1247" y="29"/>
                    </a:lnTo>
                    <a:lnTo>
                      <a:pt x="1247" y="85"/>
                    </a:lnTo>
                    <a:lnTo>
                      <a:pt x="1219" y="114"/>
                    </a:lnTo>
                    <a:lnTo>
                      <a:pt x="1219" y="170"/>
                    </a:lnTo>
                    <a:lnTo>
                      <a:pt x="1162" y="227"/>
                    </a:lnTo>
                    <a:lnTo>
                      <a:pt x="1191" y="284"/>
                    </a:lnTo>
                    <a:lnTo>
                      <a:pt x="1219" y="312"/>
                    </a:lnTo>
                    <a:lnTo>
                      <a:pt x="1219" y="340"/>
                    </a:lnTo>
                    <a:lnTo>
                      <a:pt x="1162" y="340"/>
                    </a:lnTo>
                    <a:lnTo>
                      <a:pt x="1134" y="454"/>
                    </a:lnTo>
                    <a:lnTo>
                      <a:pt x="1077" y="369"/>
                    </a:lnTo>
                    <a:lnTo>
                      <a:pt x="992" y="425"/>
                    </a:lnTo>
                    <a:lnTo>
                      <a:pt x="936" y="425"/>
                    </a:lnTo>
                    <a:lnTo>
                      <a:pt x="907" y="454"/>
                    </a:lnTo>
                    <a:lnTo>
                      <a:pt x="737" y="454"/>
                    </a:lnTo>
                    <a:lnTo>
                      <a:pt x="680" y="482"/>
                    </a:lnTo>
                    <a:lnTo>
                      <a:pt x="624" y="425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482" y="425"/>
                    </a:lnTo>
                    <a:lnTo>
                      <a:pt x="454" y="482"/>
                    </a:lnTo>
                    <a:lnTo>
                      <a:pt x="369" y="482"/>
                    </a:lnTo>
                    <a:lnTo>
                      <a:pt x="255" y="397"/>
                    </a:lnTo>
                    <a:lnTo>
                      <a:pt x="227" y="284"/>
                    </a:lnTo>
                    <a:lnTo>
                      <a:pt x="198" y="170"/>
                    </a:lnTo>
                    <a:lnTo>
                      <a:pt x="57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3648" y="5194"/>
                <a:ext cx="1190" cy="1446"/>
              </a:xfrm>
              <a:custGeom>
                <a:avLst/>
                <a:gdLst>
                  <a:gd name="T0" fmla="*/ 482 w 1190"/>
                  <a:gd name="T1" fmla="*/ 0 h 1446"/>
                  <a:gd name="T2" fmla="*/ 453 w 1190"/>
                  <a:gd name="T3" fmla="*/ 114 h 1446"/>
                  <a:gd name="T4" fmla="*/ 312 w 1190"/>
                  <a:gd name="T5" fmla="*/ 85 h 1446"/>
                  <a:gd name="T6" fmla="*/ 255 w 1190"/>
                  <a:gd name="T7" fmla="*/ 284 h 1446"/>
                  <a:gd name="T8" fmla="*/ 113 w 1190"/>
                  <a:gd name="T9" fmla="*/ 312 h 1446"/>
                  <a:gd name="T10" fmla="*/ 113 w 1190"/>
                  <a:gd name="T11" fmla="*/ 454 h 1446"/>
                  <a:gd name="T12" fmla="*/ 226 w 1190"/>
                  <a:gd name="T13" fmla="*/ 511 h 1446"/>
                  <a:gd name="T14" fmla="*/ 56 w 1190"/>
                  <a:gd name="T15" fmla="*/ 681 h 1446"/>
                  <a:gd name="T16" fmla="*/ 113 w 1190"/>
                  <a:gd name="T17" fmla="*/ 794 h 1446"/>
                  <a:gd name="T18" fmla="*/ 141 w 1190"/>
                  <a:gd name="T19" fmla="*/ 936 h 1446"/>
                  <a:gd name="T20" fmla="*/ 28 w 1190"/>
                  <a:gd name="T21" fmla="*/ 1021 h 1446"/>
                  <a:gd name="T22" fmla="*/ 141 w 1190"/>
                  <a:gd name="T23" fmla="*/ 1134 h 1446"/>
                  <a:gd name="T24" fmla="*/ 312 w 1190"/>
                  <a:gd name="T25" fmla="*/ 1446 h 1446"/>
                  <a:gd name="T26" fmla="*/ 425 w 1190"/>
                  <a:gd name="T27" fmla="*/ 1389 h 1446"/>
                  <a:gd name="T28" fmla="*/ 510 w 1190"/>
                  <a:gd name="T29" fmla="*/ 1361 h 1446"/>
                  <a:gd name="T30" fmla="*/ 623 w 1190"/>
                  <a:gd name="T31" fmla="*/ 1446 h 1446"/>
                  <a:gd name="T32" fmla="*/ 850 w 1190"/>
                  <a:gd name="T33" fmla="*/ 1418 h 1446"/>
                  <a:gd name="T34" fmla="*/ 935 w 1190"/>
                  <a:gd name="T35" fmla="*/ 1389 h 1446"/>
                  <a:gd name="T36" fmla="*/ 1077 w 1190"/>
                  <a:gd name="T37" fmla="*/ 1418 h 1446"/>
                  <a:gd name="T38" fmla="*/ 1162 w 1190"/>
                  <a:gd name="T39" fmla="*/ 1304 h 1446"/>
                  <a:gd name="T40" fmla="*/ 1134 w 1190"/>
                  <a:gd name="T41" fmla="*/ 1248 h 1446"/>
                  <a:gd name="T42" fmla="*/ 1162 w 1190"/>
                  <a:gd name="T43" fmla="*/ 1134 h 1446"/>
                  <a:gd name="T44" fmla="*/ 1190 w 1190"/>
                  <a:gd name="T45" fmla="*/ 1049 h 1446"/>
                  <a:gd name="T46" fmla="*/ 1077 w 1190"/>
                  <a:gd name="T47" fmla="*/ 964 h 1446"/>
                  <a:gd name="T48" fmla="*/ 1049 w 1190"/>
                  <a:gd name="T49" fmla="*/ 851 h 1446"/>
                  <a:gd name="T50" fmla="*/ 1077 w 1190"/>
                  <a:gd name="T51" fmla="*/ 709 h 1446"/>
                  <a:gd name="T52" fmla="*/ 935 w 1190"/>
                  <a:gd name="T53" fmla="*/ 369 h 1446"/>
                  <a:gd name="T54" fmla="*/ 822 w 1190"/>
                  <a:gd name="T55" fmla="*/ 170 h 1446"/>
                  <a:gd name="T56" fmla="*/ 765 w 1190"/>
                  <a:gd name="T57" fmla="*/ 199 h 1446"/>
                  <a:gd name="T58" fmla="*/ 708 w 1190"/>
                  <a:gd name="T59" fmla="*/ 199 h 1446"/>
                  <a:gd name="T60" fmla="*/ 680 w 1190"/>
                  <a:gd name="T61" fmla="*/ 114 h 1446"/>
                  <a:gd name="T62" fmla="*/ 595 w 1190"/>
                  <a:gd name="T63" fmla="*/ 57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0" h="1446">
                    <a:moveTo>
                      <a:pt x="538" y="0"/>
                    </a:moveTo>
                    <a:lnTo>
                      <a:pt x="482" y="0"/>
                    </a:lnTo>
                    <a:lnTo>
                      <a:pt x="482" y="57"/>
                    </a:lnTo>
                    <a:lnTo>
                      <a:pt x="453" y="114"/>
                    </a:lnTo>
                    <a:lnTo>
                      <a:pt x="368" y="85"/>
                    </a:lnTo>
                    <a:lnTo>
                      <a:pt x="312" y="85"/>
                    </a:lnTo>
                    <a:lnTo>
                      <a:pt x="312" y="170"/>
                    </a:lnTo>
                    <a:lnTo>
                      <a:pt x="255" y="284"/>
                    </a:lnTo>
                    <a:lnTo>
                      <a:pt x="141" y="255"/>
                    </a:lnTo>
                    <a:lnTo>
                      <a:pt x="113" y="312"/>
                    </a:lnTo>
                    <a:lnTo>
                      <a:pt x="141" y="369"/>
                    </a:lnTo>
                    <a:lnTo>
                      <a:pt x="113" y="454"/>
                    </a:lnTo>
                    <a:lnTo>
                      <a:pt x="141" y="482"/>
                    </a:lnTo>
                    <a:lnTo>
                      <a:pt x="226" y="511"/>
                    </a:lnTo>
                    <a:lnTo>
                      <a:pt x="170" y="596"/>
                    </a:lnTo>
                    <a:lnTo>
                      <a:pt x="56" y="681"/>
                    </a:lnTo>
                    <a:lnTo>
                      <a:pt x="85" y="737"/>
                    </a:lnTo>
                    <a:lnTo>
                      <a:pt x="113" y="794"/>
                    </a:lnTo>
                    <a:lnTo>
                      <a:pt x="198" y="908"/>
                    </a:lnTo>
                    <a:lnTo>
                      <a:pt x="141" y="936"/>
                    </a:lnTo>
                    <a:lnTo>
                      <a:pt x="170" y="1049"/>
                    </a:lnTo>
                    <a:lnTo>
                      <a:pt x="28" y="1021"/>
                    </a:lnTo>
                    <a:lnTo>
                      <a:pt x="0" y="1078"/>
                    </a:lnTo>
                    <a:lnTo>
                      <a:pt x="141" y="1134"/>
                    </a:lnTo>
                    <a:lnTo>
                      <a:pt x="198" y="1361"/>
                    </a:lnTo>
                    <a:lnTo>
                      <a:pt x="312" y="1446"/>
                    </a:lnTo>
                    <a:lnTo>
                      <a:pt x="397" y="1446"/>
                    </a:lnTo>
                    <a:lnTo>
                      <a:pt x="425" y="1389"/>
                    </a:lnTo>
                    <a:lnTo>
                      <a:pt x="510" y="1389"/>
                    </a:lnTo>
                    <a:lnTo>
                      <a:pt x="510" y="1361"/>
                    </a:lnTo>
                    <a:lnTo>
                      <a:pt x="567" y="1389"/>
                    </a:lnTo>
                    <a:lnTo>
                      <a:pt x="623" y="1446"/>
                    </a:lnTo>
                    <a:lnTo>
                      <a:pt x="680" y="1418"/>
                    </a:lnTo>
                    <a:lnTo>
                      <a:pt x="850" y="1418"/>
                    </a:lnTo>
                    <a:lnTo>
                      <a:pt x="879" y="1389"/>
                    </a:lnTo>
                    <a:lnTo>
                      <a:pt x="935" y="1389"/>
                    </a:lnTo>
                    <a:lnTo>
                      <a:pt x="1020" y="1333"/>
                    </a:lnTo>
                    <a:lnTo>
                      <a:pt x="1077" y="1418"/>
                    </a:lnTo>
                    <a:lnTo>
                      <a:pt x="1105" y="1304"/>
                    </a:lnTo>
                    <a:lnTo>
                      <a:pt x="1162" y="1304"/>
                    </a:lnTo>
                    <a:lnTo>
                      <a:pt x="1162" y="1276"/>
                    </a:lnTo>
                    <a:lnTo>
                      <a:pt x="1134" y="1248"/>
                    </a:lnTo>
                    <a:lnTo>
                      <a:pt x="1105" y="1191"/>
                    </a:lnTo>
                    <a:lnTo>
                      <a:pt x="1162" y="1134"/>
                    </a:lnTo>
                    <a:lnTo>
                      <a:pt x="1162" y="1078"/>
                    </a:lnTo>
                    <a:lnTo>
                      <a:pt x="1190" y="1049"/>
                    </a:lnTo>
                    <a:lnTo>
                      <a:pt x="1190" y="993"/>
                    </a:lnTo>
                    <a:lnTo>
                      <a:pt x="1077" y="964"/>
                    </a:lnTo>
                    <a:lnTo>
                      <a:pt x="1077" y="908"/>
                    </a:lnTo>
                    <a:lnTo>
                      <a:pt x="1049" y="851"/>
                    </a:lnTo>
                    <a:lnTo>
                      <a:pt x="1105" y="794"/>
                    </a:lnTo>
                    <a:lnTo>
                      <a:pt x="1077" y="709"/>
                    </a:lnTo>
                    <a:lnTo>
                      <a:pt x="992" y="624"/>
                    </a:lnTo>
                    <a:lnTo>
                      <a:pt x="935" y="369"/>
                    </a:lnTo>
                    <a:lnTo>
                      <a:pt x="850" y="312"/>
                    </a:lnTo>
                    <a:lnTo>
                      <a:pt x="822" y="170"/>
                    </a:lnTo>
                    <a:lnTo>
                      <a:pt x="793" y="170"/>
                    </a:lnTo>
                    <a:lnTo>
                      <a:pt x="765" y="199"/>
                    </a:lnTo>
                    <a:lnTo>
                      <a:pt x="737" y="170"/>
                    </a:lnTo>
                    <a:lnTo>
                      <a:pt x="708" y="199"/>
                    </a:lnTo>
                    <a:lnTo>
                      <a:pt x="680" y="199"/>
                    </a:lnTo>
                    <a:lnTo>
                      <a:pt x="680" y="114"/>
                    </a:lnTo>
                    <a:lnTo>
                      <a:pt x="595" y="85"/>
                    </a:lnTo>
                    <a:lnTo>
                      <a:pt x="595" y="57"/>
                    </a:lnTo>
                    <a:lnTo>
                      <a:pt x="53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4470" y="5223"/>
                <a:ext cx="1191" cy="1247"/>
              </a:xfrm>
              <a:custGeom>
                <a:avLst/>
                <a:gdLst>
                  <a:gd name="T0" fmla="*/ 680 w 1191"/>
                  <a:gd name="T1" fmla="*/ 1190 h 1247"/>
                  <a:gd name="T2" fmla="*/ 624 w 1191"/>
                  <a:gd name="T3" fmla="*/ 1020 h 1247"/>
                  <a:gd name="T4" fmla="*/ 510 w 1191"/>
                  <a:gd name="T5" fmla="*/ 992 h 1247"/>
                  <a:gd name="T6" fmla="*/ 368 w 1191"/>
                  <a:gd name="T7" fmla="*/ 964 h 1247"/>
                  <a:gd name="T8" fmla="*/ 255 w 1191"/>
                  <a:gd name="T9" fmla="*/ 879 h 1247"/>
                  <a:gd name="T10" fmla="*/ 283 w 1191"/>
                  <a:gd name="T11" fmla="*/ 765 h 1247"/>
                  <a:gd name="T12" fmla="*/ 170 w 1191"/>
                  <a:gd name="T13" fmla="*/ 595 h 1247"/>
                  <a:gd name="T14" fmla="*/ 28 w 1191"/>
                  <a:gd name="T15" fmla="*/ 283 h 1247"/>
                  <a:gd name="T16" fmla="*/ 85 w 1191"/>
                  <a:gd name="T17" fmla="*/ 170 h 1247"/>
                  <a:gd name="T18" fmla="*/ 142 w 1191"/>
                  <a:gd name="T19" fmla="*/ 141 h 1247"/>
                  <a:gd name="T20" fmla="*/ 227 w 1191"/>
                  <a:gd name="T21" fmla="*/ 198 h 1247"/>
                  <a:gd name="T22" fmla="*/ 368 w 1191"/>
                  <a:gd name="T23" fmla="*/ 170 h 1247"/>
                  <a:gd name="T24" fmla="*/ 397 w 1191"/>
                  <a:gd name="T25" fmla="*/ 85 h 1247"/>
                  <a:gd name="T26" fmla="*/ 510 w 1191"/>
                  <a:gd name="T27" fmla="*/ 0 h 1247"/>
                  <a:gd name="T28" fmla="*/ 510 w 1191"/>
                  <a:gd name="T29" fmla="*/ 85 h 1247"/>
                  <a:gd name="T30" fmla="*/ 595 w 1191"/>
                  <a:gd name="T31" fmla="*/ 85 h 1247"/>
                  <a:gd name="T32" fmla="*/ 709 w 1191"/>
                  <a:gd name="T33" fmla="*/ 198 h 1247"/>
                  <a:gd name="T34" fmla="*/ 737 w 1191"/>
                  <a:gd name="T35" fmla="*/ 283 h 1247"/>
                  <a:gd name="T36" fmla="*/ 879 w 1191"/>
                  <a:gd name="T37" fmla="*/ 226 h 1247"/>
                  <a:gd name="T38" fmla="*/ 992 w 1191"/>
                  <a:gd name="T39" fmla="*/ 283 h 1247"/>
                  <a:gd name="T40" fmla="*/ 1134 w 1191"/>
                  <a:gd name="T41" fmla="*/ 397 h 1247"/>
                  <a:gd name="T42" fmla="*/ 1191 w 1191"/>
                  <a:gd name="T43" fmla="*/ 425 h 1247"/>
                  <a:gd name="T44" fmla="*/ 1020 w 1191"/>
                  <a:gd name="T45" fmla="*/ 482 h 1247"/>
                  <a:gd name="T46" fmla="*/ 935 w 1191"/>
                  <a:gd name="T47" fmla="*/ 595 h 1247"/>
                  <a:gd name="T48" fmla="*/ 1020 w 1191"/>
                  <a:gd name="T49" fmla="*/ 737 h 1247"/>
                  <a:gd name="T50" fmla="*/ 907 w 1191"/>
                  <a:gd name="T51" fmla="*/ 822 h 1247"/>
                  <a:gd name="T52" fmla="*/ 850 w 1191"/>
                  <a:gd name="T53" fmla="*/ 935 h 1247"/>
                  <a:gd name="T54" fmla="*/ 935 w 1191"/>
                  <a:gd name="T55" fmla="*/ 964 h 1247"/>
                  <a:gd name="T56" fmla="*/ 935 w 1191"/>
                  <a:gd name="T57" fmla="*/ 1020 h 1247"/>
                  <a:gd name="T58" fmla="*/ 907 w 1191"/>
                  <a:gd name="T59" fmla="*/ 1049 h 1247"/>
                  <a:gd name="T60" fmla="*/ 822 w 1191"/>
                  <a:gd name="T61" fmla="*/ 1020 h 1247"/>
                  <a:gd name="T62" fmla="*/ 680 w 1191"/>
                  <a:gd name="T63" fmla="*/ 1134 h 1247"/>
                  <a:gd name="T64" fmla="*/ 850 w 1191"/>
                  <a:gd name="T65" fmla="*/ 1134 h 1247"/>
                  <a:gd name="T66" fmla="*/ 794 w 1191"/>
                  <a:gd name="T67" fmla="*/ 119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91" h="1247">
                    <a:moveTo>
                      <a:pt x="709" y="1247"/>
                    </a:moveTo>
                    <a:lnTo>
                      <a:pt x="680" y="1190"/>
                    </a:lnTo>
                    <a:lnTo>
                      <a:pt x="624" y="1190"/>
                    </a:lnTo>
                    <a:lnTo>
                      <a:pt x="624" y="1020"/>
                    </a:lnTo>
                    <a:lnTo>
                      <a:pt x="567" y="992"/>
                    </a:lnTo>
                    <a:lnTo>
                      <a:pt x="510" y="992"/>
                    </a:lnTo>
                    <a:lnTo>
                      <a:pt x="453" y="935"/>
                    </a:lnTo>
                    <a:lnTo>
                      <a:pt x="368" y="964"/>
                    </a:lnTo>
                    <a:lnTo>
                      <a:pt x="255" y="935"/>
                    </a:lnTo>
                    <a:lnTo>
                      <a:pt x="255" y="879"/>
                    </a:lnTo>
                    <a:lnTo>
                      <a:pt x="227" y="822"/>
                    </a:lnTo>
                    <a:lnTo>
                      <a:pt x="283" y="765"/>
                    </a:lnTo>
                    <a:lnTo>
                      <a:pt x="255" y="680"/>
                    </a:lnTo>
                    <a:lnTo>
                      <a:pt x="170" y="595"/>
                    </a:lnTo>
                    <a:lnTo>
                      <a:pt x="113" y="340"/>
                    </a:lnTo>
                    <a:lnTo>
                      <a:pt x="28" y="283"/>
                    </a:lnTo>
                    <a:lnTo>
                      <a:pt x="0" y="141"/>
                    </a:lnTo>
                    <a:lnTo>
                      <a:pt x="85" y="170"/>
                    </a:lnTo>
                    <a:lnTo>
                      <a:pt x="85" y="113"/>
                    </a:lnTo>
                    <a:lnTo>
                      <a:pt x="142" y="141"/>
                    </a:lnTo>
                    <a:lnTo>
                      <a:pt x="170" y="113"/>
                    </a:lnTo>
                    <a:lnTo>
                      <a:pt x="227" y="198"/>
                    </a:lnTo>
                    <a:lnTo>
                      <a:pt x="312" y="226"/>
                    </a:lnTo>
                    <a:lnTo>
                      <a:pt x="368" y="170"/>
                    </a:lnTo>
                    <a:lnTo>
                      <a:pt x="340" y="141"/>
                    </a:lnTo>
                    <a:lnTo>
                      <a:pt x="397" y="85"/>
                    </a:lnTo>
                    <a:lnTo>
                      <a:pt x="425" y="28"/>
                    </a:lnTo>
                    <a:lnTo>
                      <a:pt x="510" y="0"/>
                    </a:lnTo>
                    <a:lnTo>
                      <a:pt x="538" y="56"/>
                    </a:lnTo>
                    <a:lnTo>
                      <a:pt x="510" y="85"/>
                    </a:lnTo>
                    <a:lnTo>
                      <a:pt x="538" y="85"/>
                    </a:lnTo>
                    <a:lnTo>
                      <a:pt x="595" y="85"/>
                    </a:lnTo>
                    <a:lnTo>
                      <a:pt x="624" y="170"/>
                    </a:lnTo>
                    <a:lnTo>
                      <a:pt x="709" y="198"/>
                    </a:lnTo>
                    <a:lnTo>
                      <a:pt x="737" y="255"/>
                    </a:lnTo>
                    <a:lnTo>
                      <a:pt x="737" y="283"/>
                    </a:lnTo>
                    <a:lnTo>
                      <a:pt x="822" y="312"/>
                    </a:lnTo>
                    <a:lnTo>
                      <a:pt x="879" y="226"/>
                    </a:lnTo>
                    <a:lnTo>
                      <a:pt x="907" y="283"/>
                    </a:lnTo>
                    <a:lnTo>
                      <a:pt x="992" y="283"/>
                    </a:lnTo>
                    <a:lnTo>
                      <a:pt x="1020" y="368"/>
                    </a:lnTo>
                    <a:lnTo>
                      <a:pt x="1134" y="397"/>
                    </a:lnTo>
                    <a:lnTo>
                      <a:pt x="1134" y="425"/>
                    </a:lnTo>
                    <a:lnTo>
                      <a:pt x="1191" y="425"/>
                    </a:lnTo>
                    <a:lnTo>
                      <a:pt x="1134" y="510"/>
                    </a:lnTo>
                    <a:lnTo>
                      <a:pt x="1020" y="482"/>
                    </a:lnTo>
                    <a:lnTo>
                      <a:pt x="935" y="538"/>
                    </a:lnTo>
                    <a:lnTo>
                      <a:pt x="935" y="595"/>
                    </a:lnTo>
                    <a:lnTo>
                      <a:pt x="1020" y="623"/>
                    </a:lnTo>
                    <a:lnTo>
                      <a:pt x="1020" y="737"/>
                    </a:lnTo>
                    <a:lnTo>
                      <a:pt x="907" y="765"/>
                    </a:lnTo>
                    <a:lnTo>
                      <a:pt x="907" y="822"/>
                    </a:lnTo>
                    <a:lnTo>
                      <a:pt x="822" y="850"/>
                    </a:lnTo>
                    <a:lnTo>
                      <a:pt x="850" y="935"/>
                    </a:lnTo>
                    <a:lnTo>
                      <a:pt x="907" y="907"/>
                    </a:lnTo>
                    <a:lnTo>
                      <a:pt x="935" y="964"/>
                    </a:lnTo>
                    <a:lnTo>
                      <a:pt x="907" y="992"/>
                    </a:lnTo>
                    <a:lnTo>
                      <a:pt x="935" y="1020"/>
                    </a:lnTo>
                    <a:lnTo>
                      <a:pt x="935" y="1049"/>
                    </a:lnTo>
                    <a:lnTo>
                      <a:pt x="907" y="1049"/>
                    </a:lnTo>
                    <a:lnTo>
                      <a:pt x="850" y="992"/>
                    </a:lnTo>
                    <a:lnTo>
                      <a:pt x="822" y="1020"/>
                    </a:lnTo>
                    <a:lnTo>
                      <a:pt x="822" y="1049"/>
                    </a:lnTo>
                    <a:lnTo>
                      <a:pt x="680" y="1134"/>
                    </a:lnTo>
                    <a:lnTo>
                      <a:pt x="822" y="1105"/>
                    </a:lnTo>
                    <a:lnTo>
                      <a:pt x="850" y="1134"/>
                    </a:lnTo>
                    <a:lnTo>
                      <a:pt x="794" y="1162"/>
                    </a:lnTo>
                    <a:lnTo>
                      <a:pt x="794" y="1190"/>
                    </a:lnTo>
                    <a:lnTo>
                      <a:pt x="709" y="12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5292" y="6045"/>
                <a:ext cx="255" cy="198"/>
              </a:xfrm>
              <a:custGeom>
                <a:avLst/>
                <a:gdLst>
                  <a:gd name="T0" fmla="*/ 142 w 255"/>
                  <a:gd name="T1" fmla="*/ 0 h 198"/>
                  <a:gd name="T2" fmla="*/ 85 w 255"/>
                  <a:gd name="T3" fmla="*/ 0 h 198"/>
                  <a:gd name="T4" fmla="*/ 0 w 255"/>
                  <a:gd name="T5" fmla="*/ 28 h 198"/>
                  <a:gd name="T6" fmla="*/ 28 w 255"/>
                  <a:gd name="T7" fmla="*/ 113 h 198"/>
                  <a:gd name="T8" fmla="*/ 85 w 255"/>
                  <a:gd name="T9" fmla="*/ 85 h 198"/>
                  <a:gd name="T10" fmla="*/ 113 w 255"/>
                  <a:gd name="T11" fmla="*/ 142 h 198"/>
                  <a:gd name="T12" fmla="*/ 85 w 255"/>
                  <a:gd name="T13" fmla="*/ 170 h 198"/>
                  <a:gd name="T14" fmla="*/ 113 w 255"/>
                  <a:gd name="T15" fmla="*/ 198 h 198"/>
                  <a:gd name="T16" fmla="*/ 198 w 255"/>
                  <a:gd name="T17" fmla="*/ 170 h 198"/>
                  <a:gd name="T18" fmla="*/ 255 w 255"/>
                  <a:gd name="T19" fmla="*/ 57 h 198"/>
                  <a:gd name="T20" fmla="*/ 170 w 255"/>
                  <a:gd name="T21" fmla="*/ 85 h 198"/>
                  <a:gd name="T22" fmla="*/ 142 w 255"/>
                  <a:gd name="T2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198">
                    <a:moveTo>
                      <a:pt x="142" y="0"/>
                    </a:moveTo>
                    <a:lnTo>
                      <a:pt x="85" y="0"/>
                    </a:lnTo>
                    <a:lnTo>
                      <a:pt x="0" y="28"/>
                    </a:lnTo>
                    <a:lnTo>
                      <a:pt x="28" y="113"/>
                    </a:lnTo>
                    <a:lnTo>
                      <a:pt x="85" y="85"/>
                    </a:lnTo>
                    <a:lnTo>
                      <a:pt x="113" y="142"/>
                    </a:lnTo>
                    <a:lnTo>
                      <a:pt x="85" y="170"/>
                    </a:lnTo>
                    <a:lnTo>
                      <a:pt x="113" y="198"/>
                    </a:lnTo>
                    <a:lnTo>
                      <a:pt x="198" y="170"/>
                    </a:lnTo>
                    <a:lnTo>
                      <a:pt x="255" y="57"/>
                    </a:lnTo>
                    <a:lnTo>
                      <a:pt x="170" y="85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5150" y="3238"/>
                <a:ext cx="681" cy="681"/>
              </a:xfrm>
              <a:custGeom>
                <a:avLst/>
                <a:gdLst>
                  <a:gd name="T0" fmla="*/ 624 w 681"/>
                  <a:gd name="T1" fmla="*/ 0 h 681"/>
                  <a:gd name="T2" fmla="*/ 425 w 681"/>
                  <a:gd name="T3" fmla="*/ 170 h 681"/>
                  <a:gd name="T4" fmla="*/ 199 w 681"/>
                  <a:gd name="T5" fmla="*/ 255 h 681"/>
                  <a:gd name="T6" fmla="*/ 142 w 681"/>
                  <a:gd name="T7" fmla="*/ 255 h 681"/>
                  <a:gd name="T8" fmla="*/ 85 w 681"/>
                  <a:gd name="T9" fmla="*/ 312 h 681"/>
                  <a:gd name="T10" fmla="*/ 29 w 681"/>
                  <a:gd name="T11" fmla="*/ 425 h 681"/>
                  <a:gd name="T12" fmla="*/ 0 w 681"/>
                  <a:gd name="T13" fmla="*/ 454 h 681"/>
                  <a:gd name="T14" fmla="*/ 29 w 681"/>
                  <a:gd name="T15" fmla="*/ 596 h 681"/>
                  <a:gd name="T16" fmla="*/ 142 w 681"/>
                  <a:gd name="T17" fmla="*/ 681 h 681"/>
                  <a:gd name="T18" fmla="*/ 227 w 681"/>
                  <a:gd name="T19" fmla="*/ 652 h 681"/>
                  <a:gd name="T20" fmla="*/ 142 w 681"/>
                  <a:gd name="T21" fmla="*/ 596 h 681"/>
                  <a:gd name="T22" fmla="*/ 170 w 681"/>
                  <a:gd name="T23" fmla="*/ 511 h 681"/>
                  <a:gd name="T24" fmla="*/ 312 w 681"/>
                  <a:gd name="T25" fmla="*/ 511 h 681"/>
                  <a:gd name="T26" fmla="*/ 425 w 681"/>
                  <a:gd name="T27" fmla="*/ 596 h 681"/>
                  <a:gd name="T28" fmla="*/ 482 w 681"/>
                  <a:gd name="T29" fmla="*/ 454 h 681"/>
                  <a:gd name="T30" fmla="*/ 454 w 681"/>
                  <a:gd name="T31" fmla="*/ 340 h 681"/>
                  <a:gd name="T32" fmla="*/ 511 w 681"/>
                  <a:gd name="T33" fmla="*/ 312 h 681"/>
                  <a:gd name="T34" fmla="*/ 567 w 681"/>
                  <a:gd name="T35" fmla="*/ 425 h 681"/>
                  <a:gd name="T36" fmla="*/ 681 w 681"/>
                  <a:gd name="T37" fmla="*/ 340 h 681"/>
                  <a:gd name="T38" fmla="*/ 652 w 681"/>
                  <a:gd name="T39" fmla="*/ 227 h 681"/>
                  <a:gd name="T40" fmla="*/ 596 w 681"/>
                  <a:gd name="T41" fmla="*/ 142 h 681"/>
                  <a:gd name="T42" fmla="*/ 624 w 681"/>
                  <a:gd name="T43" fmla="*/ 85 h 681"/>
                  <a:gd name="T44" fmla="*/ 624 w 681"/>
                  <a:gd name="T4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681">
                    <a:moveTo>
                      <a:pt x="624" y="0"/>
                    </a:moveTo>
                    <a:lnTo>
                      <a:pt x="425" y="170"/>
                    </a:lnTo>
                    <a:lnTo>
                      <a:pt x="199" y="255"/>
                    </a:lnTo>
                    <a:lnTo>
                      <a:pt x="142" y="255"/>
                    </a:lnTo>
                    <a:lnTo>
                      <a:pt x="85" y="312"/>
                    </a:lnTo>
                    <a:lnTo>
                      <a:pt x="29" y="425"/>
                    </a:lnTo>
                    <a:lnTo>
                      <a:pt x="0" y="454"/>
                    </a:lnTo>
                    <a:lnTo>
                      <a:pt x="29" y="596"/>
                    </a:lnTo>
                    <a:lnTo>
                      <a:pt x="142" y="681"/>
                    </a:lnTo>
                    <a:lnTo>
                      <a:pt x="227" y="652"/>
                    </a:lnTo>
                    <a:lnTo>
                      <a:pt x="142" y="596"/>
                    </a:lnTo>
                    <a:lnTo>
                      <a:pt x="170" y="511"/>
                    </a:lnTo>
                    <a:lnTo>
                      <a:pt x="312" y="511"/>
                    </a:lnTo>
                    <a:lnTo>
                      <a:pt x="425" y="596"/>
                    </a:lnTo>
                    <a:lnTo>
                      <a:pt x="482" y="454"/>
                    </a:lnTo>
                    <a:lnTo>
                      <a:pt x="454" y="340"/>
                    </a:lnTo>
                    <a:lnTo>
                      <a:pt x="511" y="312"/>
                    </a:lnTo>
                    <a:lnTo>
                      <a:pt x="567" y="425"/>
                    </a:lnTo>
                    <a:lnTo>
                      <a:pt x="681" y="340"/>
                    </a:lnTo>
                    <a:lnTo>
                      <a:pt x="652" y="227"/>
                    </a:lnTo>
                    <a:lnTo>
                      <a:pt x="596" y="142"/>
                    </a:lnTo>
                    <a:lnTo>
                      <a:pt x="624" y="85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4952" y="3862"/>
                <a:ext cx="227" cy="368"/>
              </a:xfrm>
              <a:custGeom>
                <a:avLst/>
                <a:gdLst>
                  <a:gd name="T0" fmla="*/ 28 w 227"/>
                  <a:gd name="T1" fmla="*/ 0 h 368"/>
                  <a:gd name="T2" fmla="*/ 142 w 227"/>
                  <a:gd name="T3" fmla="*/ 28 h 368"/>
                  <a:gd name="T4" fmla="*/ 113 w 227"/>
                  <a:gd name="T5" fmla="*/ 142 h 368"/>
                  <a:gd name="T6" fmla="*/ 142 w 227"/>
                  <a:gd name="T7" fmla="*/ 198 h 368"/>
                  <a:gd name="T8" fmla="*/ 142 w 227"/>
                  <a:gd name="T9" fmla="*/ 255 h 368"/>
                  <a:gd name="T10" fmla="*/ 198 w 227"/>
                  <a:gd name="T11" fmla="*/ 227 h 368"/>
                  <a:gd name="T12" fmla="*/ 227 w 227"/>
                  <a:gd name="T13" fmla="*/ 283 h 368"/>
                  <a:gd name="T14" fmla="*/ 198 w 227"/>
                  <a:gd name="T15" fmla="*/ 368 h 368"/>
                  <a:gd name="T16" fmla="*/ 85 w 227"/>
                  <a:gd name="T17" fmla="*/ 368 h 368"/>
                  <a:gd name="T18" fmla="*/ 85 w 227"/>
                  <a:gd name="T19" fmla="*/ 255 h 368"/>
                  <a:gd name="T20" fmla="*/ 0 w 227"/>
                  <a:gd name="T21" fmla="*/ 227 h 368"/>
                  <a:gd name="T22" fmla="*/ 0 w 227"/>
                  <a:gd name="T23" fmla="*/ 142 h 368"/>
                  <a:gd name="T24" fmla="*/ 28 w 227"/>
                  <a:gd name="T25" fmla="*/ 85 h 368"/>
                  <a:gd name="T26" fmla="*/ 28 w 227"/>
                  <a:gd name="T2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7" h="368">
                    <a:moveTo>
                      <a:pt x="28" y="0"/>
                    </a:moveTo>
                    <a:lnTo>
                      <a:pt x="142" y="28"/>
                    </a:lnTo>
                    <a:lnTo>
                      <a:pt x="113" y="142"/>
                    </a:lnTo>
                    <a:lnTo>
                      <a:pt x="142" y="198"/>
                    </a:lnTo>
                    <a:lnTo>
                      <a:pt x="142" y="255"/>
                    </a:lnTo>
                    <a:lnTo>
                      <a:pt x="198" y="227"/>
                    </a:lnTo>
                    <a:lnTo>
                      <a:pt x="227" y="283"/>
                    </a:lnTo>
                    <a:lnTo>
                      <a:pt x="198" y="368"/>
                    </a:lnTo>
                    <a:lnTo>
                      <a:pt x="85" y="368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186" y="3975"/>
                <a:ext cx="1645" cy="1645"/>
              </a:xfrm>
              <a:custGeom>
                <a:avLst/>
                <a:gdLst>
                  <a:gd name="T0" fmla="*/ 482 w 1645"/>
                  <a:gd name="T1" fmla="*/ 170 h 1645"/>
                  <a:gd name="T2" fmla="*/ 454 w 1645"/>
                  <a:gd name="T3" fmla="*/ 312 h 1645"/>
                  <a:gd name="T4" fmla="*/ 369 w 1645"/>
                  <a:gd name="T5" fmla="*/ 397 h 1645"/>
                  <a:gd name="T6" fmla="*/ 511 w 1645"/>
                  <a:gd name="T7" fmla="*/ 511 h 1645"/>
                  <a:gd name="T8" fmla="*/ 596 w 1645"/>
                  <a:gd name="T9" fmla="*/ 652 h 1645"/>
                  <a:gd name="T10" fmla="*/ 341 w 1645"/>
                  <a:gd name="T11" fmla="*/ 907 h 1645"/>
                  <a:gd name="T12" fmla="*/ 255 w 1645"/>
                  <a:gd name="T13" fmla="*/ 907 h 1645"/>
                  <a:gd name="T14" fmla="*/ 170 w 1645"/>
                  <a:gd name="T15" fmla="*/ 1021 h 1645"/>
                  <a:gd name="T16" fmla="*/ 114 w 1645"/>
                  <a:gd name="T17" fmla="*/ 1106 h 1645"/>
                  <a:gd name="T18" fmla="*/ 57 w 1645"/>
                  <a:gd name="T19" fmla="*/ 1134 h 1645"/>
                  <a:gd name="T20" fmla="*/ 57 w 1645"/>
                  <a:gd name="T21" fmla="*/ 1276 h 1645"/>
                  <a:gd name="T22" fmla="*/ 142 w 1645"/>
                  <a:gd name="T23" fmla="*/ 1333 h 1645"/>
                  <a:gd name="T24" fmla="*/ 170 w 1645"/>
                  <a:gd name="T25" fmla="*/ 1418 h 1645"/>
                  <a:gd name="T26" fmla="*/ 227 w 1645"/>
                  <a:gd name="T27" fmla="*/ 1418 h 1645"/>
                  <a:gd name="T28" fmla="*/ 284 w 1645"/>
                  <a:gd name="T29" fmla="*/ 1389 h 1645"/>
                  <a:gd name="T30" fmla="*/ 369 w 1645"/>
                  <a:gd name="T31" fmla="*/ 1361 h 1645"/>
                  <a:gd name="T32" fmla="*/ 454 w 1645"/>
                  <a:gd name="T33" fmla="*/ 1361 h 1645"/>
                  <a:gd name="T34" fmla="*/ 596 w 1645"/>
                  <a:gd name="T35" fmla="*/ 1474 h 1645"/>
                  <a:gd name="T36" fmla="*/ 624 w 1645"/>
                  <a:gd name="T37" fmla="*/ 1389 h 1645"/>
                  <a:gd name="T38" fmla="*/ 709 w 1645"/>
                  <a:gd name="T39" fmla="*/ 1276 h 1645"/>
                  <a:gd name="T40" fmla="*/ 822 w 1645"/>
                  <a:gd name="T41" fmla="*/ 1304 h 1645"/>
                  <a:gd name="T42" fmla="*/ 879 w 1645"/>
                  <a:gd name="T43" fmla="*/ 1333 h 1645"/>
                  <a:gd name="T44" fmla="*/ 993 w 1645"/>
                  <a:gd name="T45" fmla="*/ 1446 h 1645"/>
                  <a:gd name="T46" fmla="*/ 1021 w 1645"/>
                  <a:gd name="T47" fmla="*/ 1531 h 1645"/>
                  <a:gd name="T48" fmla="*/ 1163 w 1645"/>
                  <a:gd name="T49" fmla="*/ 1474 h 1645"/>
                  <a:gd name="T50" fmla="*/ 1276 w 1645"/>
                  <a:gd name="T51" fmla="*/ 1531 h 1645"/>
                  <a:gd name="T52" fmla="*/ 1276 w 1645"/>
                  <a:gd name="T53" fmla="*/ 1616 h 1645"/>
                  <a:gd name="T54" fmla="*/ 1418 w 1645"/>
                  <a:gd name="T55" fmla="*/ 1560 h 1645"/>
                  <a:gd name="T56" fmla="*/ 1531 w 1645"/>
                  <a:gd name="T57" fmla="*/ 1503 h 1645"/>
                  <a:gd name="T58" fmla="*/ 1645 w 1645"/>
                  <a:gd name="T59" fmla="*/ 1219 h 1645"/>
                  <a:gd name="T60" fmla="*/ 1389 w 1645"/>
                  <a:gd name="T61" fmla="*/ 1191 h 1645"/>
                  <a:gd name="T62" fmla="*/ 1276 w 1645"/>
                  <a:gd name="T63" fmla="*/ 1219 h 1645"/>
                  <a:gd name="T64" fmla="*/ 1134 w 1645"/>
                  <a:gd name="T65" fmla="*/ 1021 h 1645"/>
                  <a:gd name="T66" fmla="*/ 964 w 1645"/>
                  <a:gd name="T67" fmla="*/ 737 h 1645"/>
                  <a:gd name="T68" fmla="*/ 737 w 1645"/>
                  <a:gd name="T69" fmla="*/ 539 h 1645"/>
                  <a:gd name="T70" fmla="*/ 737 w 1645"/>
                  <a:gd name="T71" fmla="*/ 312 h 1645"/>
                  <a:gd name="T72" fmla="*/ 709 w 1645"/>
                  <a:gd name="T73" fmla="*/ 114 h 1645"/>
                  <a:gd name="T74" fmla="*/ 539 w 1645"/>
                  <a:gd name="T75" fmla="*/ 0 h 1645"/>
                  <a:gd name="T76" fmla="*/ 426 w 1645"/>
                  <a:gd name="T77" fmla="*/ 57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5" h="1645">
                    <a:moveTo>
                      <a:pt x="426" y="57"/>
                    </a:moveTo>
                    <a:lnTo>
                      <a:pt x="482" y="170"/>
                    </a:lnTo>
                    <a:lnTo>
                      <a:pt x="454" y="199"/>
                    </a:lnTo>
                    <a:lnTo>
                      <a:pt x="454" y="312"/>
                    </a:lnTo>
                    <a:lnTo>
                      <a:pt x="397" y="255"/>
                    </a:lnTo>
                    <a:lnTo>
                      <a:pt x="369" y="397"/>
                    </a:lnTo>
                    <a:lnTo>
                      <a:pt x="454" y="482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596" y="652"/>
                    </a:lnTo>
                    <a:lnTo>
                      <a:pt x="511" y="851"/>
                    </a:lnTo>
                    <a:lnTo>
                      <a:pt x="341" y="907"/>
                    </a:lnTo>
                    <a:lnTo>
                      <a:pt x="341" y="964"/>
                    </a:lnTo>
                    <a:lnTo>
                      <a:pt x="255" y="907"/>
                    </a:lnTo>
                    <a:lnTo>
                      <a:pt x="255" y="964"/>
                    </a:lnTo>
                    <a:lnTo>
                      <a:pt x="170" y="1021"/>
                    </a:lnTo>
                    <a:lnTo>
                      <a:pt x="170" y="1078"/>
                    </a:lnTo>
                    <a:lnTo>
                      <a:pt x="114" y="1106"/>
                    </a:lnTo>
                    <a:lnTo>
                      <a:pt x="114" y="1163"/>
                    </a:lnTo>
                    <a:lnTo>
                      <a:pt x="57" y="1134"/>
                    </a:lnTo>
                    <a:lnTo>
                      <a:pt x="0" y="1219"/>
                    </a:lnTo>
                    <a:lnTo>
                      <a:pt x="57" y="1276"/>
                    </a:lnTo>
                    <a:lnTo>
                      <a:pt x="57" y="1304"/>
                    </a:lnTo>
                    <a:lnTo>
                      <a:pt x="142" y="1333"/>
                    </a:lnTo>
                    <a:lnTo>
                      <a:pt x="142" y="1418"/>
                    </a:lnTo>
                    <a:lnTo>
                      <a:pt x="170" y="1418"/>
                    </a:lnTo>
                    <a:lnTo>
                      <a:pt x="199" y="1389"/>
                    </a:lnTo>
                    <a:lnTo>
                      <a:pt x="227" y="1418"/>
                    </a:lnTo>
                    <a:lnTo>
                      <a:pt x="255" y="1389"/>
                    </a:lnTo>
                    <a:lnTo>
                      <a:pt x="284" y="1389"/>
                    </a:lnTo>
                    <a:lnTo>
                      <a:pt x="369" y="1418"/>
                    </a:lnTo>
                    <a:lnTo>
                      <a:pt x="369" y="1361"/>
                    </a:lnTo>
                    <a:lnTo>
                      <a:pt x="426" y="1389"/>
                    </a:lnTo>
                    <a:lnTo>
                      <a:pt x="454" y="1361"/>
                    </a:lnTo>
                    <a:lnTo>
                      <a:pt x="511" y="1446"/>
                    </a:lnTo>
                    <a:lnTo>
                      <a:pt x="596" y="1474"/>
                    </a:lnTo>
                    <a:lnTo>
                      <a:pt x="652" y="1418"/>
                    </a:lnTo>
                    <a:lnTo>
                      <a:pt x="624" y="1389"/>
                    </a:lnTo>
                    <a:lnTo>
                      <a:pt x="681" y="1333"/>
                    </a:lnTo>
                    <a:lnTo>
                      <a:pt x="709" y="1276"/>
                    </a:lnTo>
                    <a:lnTo>
                      <a:pt x="794" y="1248"/>
                    </a:lnTo>
                    <a:lnTo>
                      <a:pt x="822" y="1304"/>
                    </a:lnTo>
                    <a:lnTo>
                      <a:pt x="794" y="1333"/>
                    </a:lnTo>
                    <a:lnTo>
                      <a:pt x="879" y="1333"/>
                    </a:lnTo>
                    <a:lnTo>
                      <a:pt x="908" y="1418"/>
                    </a:lnTo>
                    <a:lnTo>
                      <a:pt x="993" y="1446"/>
                    </a:lnTo>
                    <a:lnTo>
                      <a:pt x="1021" y="1503"/>
                    </a:lnTo>
                    <a:lnTo>
                      <a:pt x="1021" y="1531"/>
                    </a:lnTo>
                    <a:lnTo>
                      <a:pt x="1106" y="1560"/>
                    </a:lnTo>
                    <a:lnTo>
                      <a:pt x="1163" y="1474"/>
                    </a:lnTo>
                    <a:lnTo>
                      <a:pt x="1191" y="1531"/>
                    </a:lnTo>
                    <a:lnTo>
                      <a:pt x="1276" y="1531"/>
                    </a:lnTo>
                    <a:lnTo>
                      <a:pt x="1304" y="1588"/>
                    </a:lnTo>
                    <a:lnTo>
                      <a:pt x="1276" y="1616"/>
                    </a:lnTo>
                    <a:lnTo>
                      <a:pt x="1418" y="1645"/>
                    </a:lnTo>
                    <a:lnTo>
                      <a:pt x="1418" y="1560"/>
                    </a:lnTo>
                    <a:lnTo>
                      <a:pt x="1503" y="1531"/>
                    </a:lnTo>
                    <a:lnTo>
                      <a:pt x="1531" y="1503"/>
                    </a:lnTo>
                    <a:lnTo>
                      <a:pt x="1503" y="1418"/>
                    </a:lnTo>
                    <a:lnTo>
                      <a:pt x="1645" y="1219"/>
                    </a:lnTo>
                    <a:lnTo>
                      <a:pt x="1418" y="1163"/>
                    </a:lnTo>
                    <a:lnTo>
                      <a:pt x="1389" y="1191"/>
                    </a:lnTo>
                    <a:lnTo>
                      <a:pt x="1418" y="1276"/>
                    </a:lnTo>
                    <a:lnTo>
                      <a:pt x="1276" y="1219"/>
                    </a:lnTo>
                    <a:lnTo>
                      <a:pt x="1191" y="1021"/>
                    </a:lnTo>
                    <a:lnTo>
                      <a:pt x="1134" y="1021"/>
                    </a:lnTo>
                    <a:lnTo>
                      <a:pt x="1021" y="907"/>
                    </a:lnTo>
                    <a:lnTo>
                      <a:pt x="964" y="737"/>
                    </a:lnTo>
                    <a:lnTo>
                      <a:pt x="794" y="681"/>
                    </a:lnTo>
                    <a:lnTo>
                      <a:pt x="737" y="539"/>
                    </a:lnTo>
                    <a:lnTo>
                      <a:pt x="766" y="397"/>
                    </a:lnTo>
                    <a:lnTo>
                      <a:pt x="737" y="312"/>
                    </a:lnTo>
                    <a:lnTo>
                      <a:pt x="766" y="255"/>
                    </a:lnTo>
                    <a:lnTo>
                      <a:pt x="709" y="114"/>
                    </a:lnTo>
                    <a:lnTo>
                      <a:pt x="624" y="57"/>
                    </a:lnTo>
                    <a:lnTo>
                      <a:pt x="539" y="0"/>
                    </a:lnTo>
                    <a:lnTo>
                      <a:pt x="454" y="0"/>
                    </a:lnTo>
                    <a:lnTo>
                      <a:pt x="426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521" y="4089"/>
                <a:ext cx="1191" cy="992"/>
              </a:xfrm>
              <a:custGeom>
                <a:avLst/>
                <a:gdLst>
                  <a:gd name="T0" fmla="*/ 823 w 1191"/>
                  <a:gd name="T1" fmla="*/ 0 h 992"/>
                  <a:gd name="T2" fmla="*/ 851 w 1191"/>
                  <a:gd name="T3" fmla="*/ 56 h 992"/>
                  <a:gd name="T4" fmla="*/ 908 w 1191"/>
                  <a:gd name="T5" fmla="*/ 85 h 992"/>
                  <a:gd name="T6" fmla="*/ 964 w 1191"/>
                  <a:gd name="T7" fmla="*/ 56 h 992"/>
                  <a:gd name="T8" fmla="*/ 993 w 1191"/>
                  <a:gd name="T9" fmla="*/ 85 h 992"/>
                  <a:gd name="T10" fmla="*/ 964 w 1191"/>
                  <a:gd name="T11" fmla="*/ 170 h 992"/>
                  <a:gd name="T12" fmla="*/ 1049 w 1191"/>
                  <a:gd name="T13" fmla="*/ 170 h 992"/>
                  <a:gd name="T14" fmla="*/ 1078 w 1191"/>
                  <a:gd name="T15" fmla="*/ 226 h 992"/>
                  <a:gd name="T16" fmla="*/ 1191 w 1191"/>
                  <a:gd name="T17" fmla="*/ 255 h 992"/>
                  <a:gd name="T18" fmla="*/ 1163 w 1191"/>
                  <a:gd name="T19" fmla="*/ 368 h 992"/>
                  <a:gd name="T20" fmla="*/ 1106 w 1191"/>
                  <a:gd name="T21" fmla="*/ 340 h 992"/>
                  <a:gd name="T22" fmla="*/ 993 w 1191"/>
                  <a:gd name="T23" fmla="*/ 340 h 992"/>
                  <a:gd name="T24" fmla="*/ 908 w 1191"/>
                  <a:gd name="T25" fmla="*/ 368 h 992"/>
                  <a:gd name="T26" fmla="*/ 851 w 1191"/>
                  <a:gd name="T27" fmla="*/ 397 h 992"/>
                  <a:gd name="T28" fmla="*/ 823 w 1191"/>
                  <a:gd name="T29" fmla="*/ 340 h 992"/>
                  <a:gd name="T30" fmla="*/ 738 w 1191"/>
                  <a:gd name="T31" fmla="*/ 368 h 992"/>
                  <a:gd name="T32" fmla="*/ 567 w 1191"/>
                  <a:gd name="T33" fmla="*/ 567 h 992"/>
                  <a:gd name="T34" fmla="*/ 511 w 1191"/>
                  <a:gd name="T35" fmla="*/ 567 h 992"/>
                  <a:gd name="T36" fmla="*/ 539 w 1191"/>
                  <a:gd name="T37" fmla="*/ 623 h 992"/>
                  <a:gd name="T38" fmla="*/ 511 w 1191"/>
                  <a:gd name="T39" fmla="*/ 879 h 992"/>
                  <a:gd name="T40" fmla="*/ 454 w 1191"/>
                  <a:gd name="T41" fmla="*/ 935 h 992"/>
                  <a:gd name="T42" fmla="*/ 482 w 1191"/>
                  <a:gd name="T43" fmla="*/ 964 h 992"/>
                  <a:gd name="T44" fmla="*/ 482 w 1191"/>
                  <a:gd name="T45" fmla="*/ 992 h 992"/>
                  <a:gd name="T46" fmla="*/ 397 w 1191"/>
                  <a:gd name="T47" fmla="*/ 992 h 992"/>
                  <a:gd name="T48" fmla="*/ 341 w 1191"/>
                  <a:gd name="T49" fmla="*/ 822 h 992"/>
                  <a:gd name="T50" fmla="*/ 227 w 1191"/>
                  <a:gd name="T51" fmla="*/ 879 h 992"/>
                  <a:gd name="T52" fmla="*/ 227 w 1191"/>
                  <a:gd name="T53" fmla="*/ 822 h 992"/>
                  <a:gd name="T54" fmla="*/ 142 w 1191"/>
                  <a:gd name="T55" fmla="*/ 793 h 992"/>
                  <a:gd name="T56" fmla="*/ 142 w 1191"/>
                  <a:gd name="T57" fmla="*/ 737 h 992"/>
                  <a:gd name="T58" fmla="*/ 57 w 1191"/>
                  <a:gd name="T59" fmla="*/ 737 h 992"/>
                  <a:gd name="T60" fmla="*/ 0 w 1191"/>
                  <a:gd name="T61" fmla="*/ 623 h 992"/>
                  <a:gd name="T62" fmla="*/ 86 w 1191"/>
                  <a:gd name="T63" fmla="*/ 510 h 992"/>
                  <a:gd name="T64" fmla="*/ 171 w 1191"/>
                  <a:gd name="T65" fmla="*/ 510 h 992"/>
                  <a:gd name="T66" fmla="*/ 227 w 1191"/>
                  <a:gd name="T67" fmla="*/ 482 h 992"/>
                  <a:gd name="T68" fmla="*/ 256 w 1191"/>
                  <a:gd name="T69" fmla="*/ 397 h 992"/>
                  <a:gd name="T70" fmla="*/ 312 w 1191"/>
                  <a:gd name="T71" fmla="*/ 340 h 992"/>
                  <a:gd name="T72" fmla="*/ 284 w 1191"/>
                  <a:gd name="T73" fmla="*/ 312 h 992"/>
                  <a:gd name="T74" fmla="*/ 312 w 1191"/>
                  <a:gd name="T75" fmla="*/ 283 h 992"/>
                  <a:gd name="T76" fmla="*/ 312 w 1191"/>
                  <a:gd name="T77" fmla="*/ 226 h 992"/>
                  <a:gd name="T78" fmla="*/ 284 w 1191"/>
                  <a:gd name="T79" fmla="*/ 198 h 992"/>
                  <a:gd name="T80" fmla="*/ 369 w 1191"/>
                  <a:gd name="T81" fmla="*/ 170 h 992"/>
                  <a:gd name="T82" fmla="*/ 369 w 1191"/>
                  <a:gd name="T83" fmla="*/ 85 h 992"/>
                  <a:gd name="T84" fmla="*/ 511 w 1191"/>
                  <a:gd name="T85" fmla="*/ 56 h 992"/>
                  <a:gd name="T86" fmla="*/ 567 w 1191"/>
                  <a:gd name="T87" fmla="*/ 0 h 992"/>
                  <a:gd name="T88" fmla="*/ 766 w 1191"/>
                  <a:gd name="T89" fmla="*/ 56 h 992"/>
                  <a:gd name="T90" fmla="*/ 823 w 1191"/>
                  <a:gd name="T91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91" h="992">
                    <a:moveTo>
                      <a:pt x="823" y="0"/>
                    </a:moveTo>
                    <a:lnTo>
                      <a:pt x="851" y="56"/>
                    </a:lnTo>
                    <a:lnTo>
                      <a:pt x="908" y="85"/>
                    </a:lnTo>
                    <a:lnTo>
                      <a:pt x="964" y="56"/>
                    </a:lnTo>
                    <a:lnTo>
                      <a:pt x="993" y="85"/>
                    </a:lnTo>
                    <a:lnTo>
                      <a:pt x="964" y="170"/>
                    </a:lnTo>
                    <a:lnTo>
                      <a:pt x="1049" y="170"/>
                    </a:lnTo>
                    <a:lnTo>
                      <a:pt x="1078" y="226"/>
                    </a:lnTo>
                    <a:lnTo>
                      <a:pt x="1191" y="255"/>
                    </a:lnTo>
                    <a:lnTo>
                      <a:pt x="1163" y="368"/>
                    </a:lnTo>
                    <a:lnTo>
                      <a:pt x="1106" y="340"/>
                    </a:lnTo>
                    <a:lnTo>
                      <a:pt x="993" y="340"/>
                    </a:lnTo>
                    <a:lnTo>
                      <a:pt x="908" y="368"/>
                    </a:lnTo>
                    <a:lnTo>
                      <a:pt x="851" y="397"/>
                    </a:lnTo>
                    <a:lnTo>
                      <a:pt x="823" y="340"/>
                    </a:lnTo>
                    <a:lnTo>
                      <a:pt x="738" y="368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39" y="623"/>
                    </a:lnTo>
                    <a:lnTo>
                      <a:pt x="511" y="879"/>
                    </a:lnTo>
                    <a:lnTo>
                      <a:pt x="454" y="935"/>
                    </a:lnTo>
                    <a:lnTo>
                      <a:pt x="482" y="964"/>
                    </a:lnTo>
                    <a:lnTo>
                      <a:pt x="482" y="992"/>
                    </a:lnTo>
                    <a:lnTo>
                      <a:pt x="397" y="992"/>
                    </a:lnTo>
                    <a:lnTo>
                      <a:pt x="341" y="822"/>
                    </a:lnTo>
                    <a:lnTo>
                      <a:pt x="227" y="879"/>
                    </a:lnTo>
                    <a:lnTo>
                      <a:pt x="227" y="822"/>
                    </a:lnTo>
                    <a:lnTo>
                      <a:pt x="142" y="793"/>
                    </a:lnTo>
                    <a:lnTo>
                      <a:pt x="142" y="737"/>
                    </a:lnTo>
                    <a:lnTo>
                      <a:pt x="57" y="737"/>
                    </a:lnTo>
                    <a:lnTo>
                      <a:pt x="0" y="623"/>
                    </a:lnTo>
                    <a:lnTo>
                      <a:pt x="86" y="510"/>
                    </a:lnTo>
                    <a:lnTo>
                      <a:pt x="171" y="510"/>
                    </a:lnTo>
                    <a:lnTo>
                      <a:pt x="227" y="482"/>
                    </a:lnTo>
                    <a:lnTo>
                      <a:pt x="256" y="397"/>
                    </a:lnTo>
                    <a:lnTo>
                      <a:pt x="312" y="340"/>
                    </a:lnTo>
                    <a:lnTo>
                      <a:pt x="284" y="312"/>
                    </a:lnTo>
                    <a:lnTo>
                      <a:pt x="312" y="283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369" y="170"/>
                    </a:lnTo>
                    <a:lnTo>
                      <a:pt x="369" y="85"/>
                    </a:lnTo>
                    <a:lnTo>
                      <a:pt x="511" y="56"/>
                    </a:lnTo>
                    <a:lnTo>
                      <a:pt x="567" y="0"/>
                    </a:lnTo>
                    <a:lnTo>
                      <a:pt x="766" y="56"/>
                    </a:lnTo>
                    <a:lnTo>
                      <a:pt x="82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1096" y="3919"/>
                <a:ext cx="1276" cy="935"/>
              </a:xfrm>
              <a:custGeom>
                <a:avLst/>
                <a:gdLst>
                  <a:gd name="T0" fmla="*/ 1191 w 1276"/>
                  <a:gd name="T1" fmla="*/ 0 h 935"/>
                  <a:gd name="T2" fmla="*/ 1248 w 1276"/>
                  <a:gd name="T3" fmla="*/ 28 h 935"/>
                  <a:gd name="T4" fmla="*/ 1191 w 1276"/>
                  <a:gd name="T5" fmla="*/ 113 h 935"/>
                  <a:gd name="T6" fmla="*/ 1276 w 1276"/>
                  <a:gd name="T7" fmla="*/ 141 h 935"/>
                  <a:gd name="T8" fmla="*/ 1248 w 1276"/>
                  <a:gd name="T9" fmla="*/ 170 h 935"/>
                  <a:gd name="T10" fmla="*/ 1191 w 1276"/>
                  <a:gd name="T11" fmla="*/ 226 h 935"/>
                  <a:gd name="T12" fmla="*/ 992 w 1276"/>
                  <a:gd name="T13" fmla="*/ 170 h 935"/>
                  <a:gd name="T14" fmla="*/ 936 w 1276"/>
                  <a:gd name="T15" fmla="*/ 226 h 935"/>
                  <a:gd name="T16" fmla="*/ 794 w 1276"/>
                  <a:gd name="T17" fmla="*/ 255 h 935"/>
                  <a:gd name="T18" fmla="*/ 794 w 1276"/>
                  <a:gd name="T19" fmla="*/ 340 h 935"/>
                  <a:gd name="T20" fmla="*/ 709 w 1276"/>
                  <a:gd name="T21" fmla="*/ 368 h 935"/>
                  <a:gd name="T22" fmla="*/ 737 w 1276"/>
                  <a:gd name="T23" fmla="*/ 396 h 935"/>
                  <a:gd name="T24" fmla="*/ 737 w 1276"/>
                  <a:gd name="T25" fmla="*/ 453 h 935"/>
                  <a:gd name="T26" fmla="*/ 709 w 1276"/>
                  <a:gd name="T27" fmla="*/ 482 h 935"/>
                  <a:gd name="T28" fmla="*/ 737 w 1276"/>
                  <a:gd name="T29" fmla="*/ 510 h 935"/>
                  <a:gd name="T30" fmla="*/ 681 w 1276"/>
                  <a:gd name="T31" fmla="*/ 567 h 935"/>
                  <a:gd name="T32" fmla="*/ 652 w 1276"/>
                  <a:gd name="T33" fmla="*/ 652 h 935"/>
                  <a:gd name="T34" fmla="*/ 596 w 1276"/>
                  <a:gd name="T35" fmla="*/ 680 h 935"/>
                  <a:gd name="T36" fmla="*/ 511 w 1276"/>
                  <a:gd name="T37" fmla="*/ 680 h 935"/>
                  <a:gd name="T38" fmla="*/ 425 w 1276"/>
                  <a:gd name="T39" fmla="*/ 793 h 935"/>
                  <a:gd name="T40" fmla="*/ 482 w 1276"/>
                  <a:gd name="T41" fmla="*/ 907 h 935"/>
                  <a:gd name="T42" fmla="*/ 397 w 1276"/>
                  <a:gd name="T43" fmla="*/ 907 h 935"/>
                  <a:gd name="T44" fmla="*/ 340 w 1276"/>
                  <a:gd name="T45" fmla="*/ 935 h 935"/>
                  <a:gd name="T46" fmla="*/ 284 w 1276"/>
                  <a:gd name="T47" fmla="*/ 878 h 935"/>
                  <a:gd name="T48" fmla="*/ 312 w 1276"/>
                  <a:gd name="T49" fmla="*/ 793 h 935"/>
                  <a:gd name="T50" fmla="*/ 227 w 1276"/>
                  <a:gd name="T51" fmla="*/ 765 h 935"/>
                  <a:gd name="T52" fmla="*/ 199 w 1276"/>
                  <a:gd name="T53" fmla="*/ 708 h 935"/>
                  <a:gd name="T54" fmla="*/ 142 w 1276"/>
                  <a:gd name="T55" fmla="*/ 737 h 935"/>
                  <a:gd name="T56" fmla="*/ 85 w 1276"/>
                  <a:gd name="T57" fmla="*/ 708 h 935"/>
                  <a:gd name="T58" fmla="*/ 114 w 1276"/>
                  <a:gd name="T59" fmla="*/ 567 h 935"/>
                  <a:gd name="T60" fmla="*/ 142 w 1276"/>
                  <a:gd name="T61" fmla="*/ 510 h 935"/>
                  <a:gd name="T62" fmla="*/ 114 w 1276"/>
                  <a:gd name="T63" fmla="*/ 425 h 935"/>
                  <a:gd name="T64" fmla="*/ 57 w 1276"/>
                  <a:gd name="T65" fmla="*/ 425 h 935"/>
                  <a:gd name="T66" fmla="*/ 29 w 1276"/>
                  <a:gd name="T67" fmla="*/ 396 h 935"/>
                  <a:gd name="T68" fmla="*/ 0 w 1276"/>
                  <a:gd name="T69" fmla="*/ 283 h 935"/>
                  <a:gd name="T70" fmla="*/ 85 w 1276"/>
                  <a:gd name="T71" fmla="*/ 340 h 935"/>
                  <a:gd name="T72" fmla="*/ 170 w 1276"/>
                  <a:gd name="T73" fmla="*/ 340 h 935"/>
                  <a:gd name="T74" fmla="*/ 170 w 1276"/>
                  <a:gd name="T75" fmla="*/ 283 h 935"/>
                  <a:gd name="T76" fmla="*/ 114 w 1276"/>
                  <a:gd name="T77" fmla="*/ 283 h 935"/>
                  <a:gd name="T78" fmla="*/ 114 w 1276"/>
                  <a:gd name="T79" fmla="*/ 226 h 935"/>
                  <a:gd name="T80" fmla="*/ 312 w 1276"/>
                  <a:gd name="T81" fmla="*/ 255 h 935"/>
                  <a:gd name="T82" fmla="*/ 369 w 1276"/>
                  <a:gd name="T83" fmla="*/ 283 h 935"/>
                  <a:gd name="T84" fmla="*/ 482 w 1276"/>
                  <a:gd name="T85" fmla="*/ 283 h 935"/>
                  <a:gd name="T86" fmla="*/ 539 w 1276"/>
                  <a:gd name="T87" fmla="*/ 170 h 935"/>
                  <a:gd name="T88" fmla="*/ 596 w 1276"/>
                  <a:gd name="T89" fmla="*/ 141 h 935"/>
                  <a:gd name="T90" fmla="*/ 652 w 1276"/>
                  <a:gd name="T91" fmla="*/ 141 h 935"/>
                  <a:gd name="T92" fmla="*/ 766 w 1276"/>
                  <a:gd name="T93" fmla="*/ 85 h 935"/>
                  <a:gd name="T94" fmla="*/ 794 w 1276"/>
                  <a:gd name="T95" fmla="*/ 85 h 935"/>
                  <a:gd name="T96" fmla="*/ 879 w 1276"/>
                  <a:gd name="T97" fmla="*/ 0 h 935"/>
                  <a:gd name="T98" fmla="*/ 1191 w 1276"/>
                  <a:gd name="T99" fmla="*/ 0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76" h="935">
                    <a:moveTo>
                      <a:pt x="1191" y="0"/>
                    </a:moveTo>
                    <a:lnTo>
                      <a:pt x="1248" y="28"/>
                    </a:lnTo>
                    <a:lnTo>
                      <a:pt x="1191" y="113"/>
                    </a:lnTo>
                    <a:lnTo>
                      <a:pt x="1276" y="141"/>
                    </a:lnTo>
                    <a:lnTo>
                      <a:pt x="1248" y="170"/>
                    </a:lnTo>
                    <a:lnTo>
                      <a:pt x="1191" y="226"/>
                    </a:lnTo>
                    <a:lnTo>
                      <a:pt x="992" y="170"/>
                    </a:lnTo>
                    <a:lnTo>
                      <a:pt x="936" y="226"/>
                    </a:lnTo>
                    <a:lnTo>
                      <a:pt x="794" y="255"/>
                    </a:lnTo>
                    <a:lnTo>
                      <a:pt x="794" y="340"/>
                    </a:lnTo>
                    <a:lnTo>
                      <a:pt x="709" y="368"/>
                    </a:lnTo>
                    <a:lnTo>
                      <a:pt x="737" y="396"/>
                    </a:lnTo>
                    <a:lnTo>
                      <a:pt x="737" y="453"/>
                    </a:lnTo>
                    <a:lnTo>
                      <a:pt x="709" y="482"/>
                    </a:lnTo>
                    <a:lnTo>
                      <a:pt x="737" y="510"/>
                    </a:lnTo>
                    <a:lnTo>
                      <a:pt x="681" y="567"/>
                    </a:lnTo>
                    <a:lnTo>
                      <a:pt x="652" y="652"/>
                    </a:lnTo>
                    <a:lnTo>
                      <a:pt x="596" y="680"/>
                    </a:lnTo>
                    <a:lnTo>
                      <a:pt x="511" y="680"/>
                    </a:lnTo>
                    <a:lnTo>
                      <a:pt x="425" y="793"/>
                    </a:lnTo>
                    <a:lnTo>
                      <a:pt x="482" y="907"/>
                    </a:lnTo>
                    <a:lnTo>
                      <a:pt x="397" y="907"/>
                    </a:lnTo>
                    <a:lnTo>
                      <a:pt x="340" y="935"/>
                    </a:lnTo>
                    <a:lnTo>
                      <a:pt x="284" y="878"/>
                    </a:lnTo>
                    <a:lnTo>
                      <a:pt x="312" y="793"/>
                    </a:lnTo>
                    <a:lnTo>
                      <a:pt x="227" y="765"/>
                    </a:lnTo>
                    <a:lnTo>
                      <a:pt x="199" y="708"/>
                    </a:lnTo>
                    <a:lnTo>
                      <a:pt x="142" y="737"/>
                    </a:lnTo>
                    <a:lnTo>
                      <a:pt x="85" y="708"/>
                    </a:lnTo>
                    <a:lnTo>
                      <a:pt x="114" y="567"/>
                    </a:lnTo>
                    <a:lnTo>
                      <a:pt x="142" y="510"/>
                    </a:lnTo>
                    <a:lnTo>
                      <a:pt x="114" y="425"/>
                    </a:lnTo>
                    <a:lnTo>
                      <a:pt x="57" y="425"/>
                    </a:lnTo>
                    <a:lnTo>
                      <a:pt x="29" y="396"/>
                    </a:lnTo>
                    <a:lnTo>
                      <a:pt x="0" y="283"/>
                    </a:lnTo>
                    <a:lnTo>
                      <a:pt x="85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312" y="255"/>
                    </a:lnTo>
                    <a:lnTo>
                      <a:pt x="369" y="283"/>
                    </a:lnTo>
                    <a:lnTo>
                      <a:pt x="482" y="283"/>
                    </a:lnTo>
                    <a:lnTo>
                      <a:pt x="539" y="170"/>
                    </a:lnTo>
                    <a:lnTo>
                      <a:pt x="596" y="141"/>
                    </a:lnTo>
                    <a:lnTo>
                      <a:pt x="652" y="141"/>
                    </a:lnTo>
                    <a:lnTo>
                      <a:pt x="766" y="85"/>
                    </a:lnTo>
                    <a:lnTo>
                      <a:pt x="794" y="85"/>
                    </a:lnTo>
                    <a:lnTo>
                      <a:pt x="879" y="0"/>
                    </a:lnTo>
                    <a:lnTo>
                      <a:pt x="119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841" y="3635"/>
                <a:ext cx="425" cy="992"/>
              </a:xfrm>
              <a:custGeom>
                <a:avLst/>
                <a:gdLst>
                  <a:gd name="T0" fmla="*/ 199 w 425"/>
                  <a:gd name="T1" fmla="*/ 0 h 992"/>
                  <a:gd name="T2" fmla="*/ 227 w 425"/>
                  <a:gd name="T3" fmla="*/ 170 h 992"/>
                  <a:gd name="T4" fmla="*/ 199 w 425"/>
                  <a:gd name="T5" fmla="*/ 170 h 992"/>
                  <a:gd name="T6" fmla="*/ 199 w 425"/>
                  <a:gd name="T7" fmla="*/ 284 h 992"/>
                  <a:gd name="T8" fmla="*/ 312 w 425"/>
                  <a:gd name="T9" fmla="*/ 369 h 992"/>
                  <a:gd name="T10" fmla="*/ 340 w 425"/>
                  <a:gd name="T11" fmla="*/ 425 h 992"/>
                  <a:gd name="T12" fmla="*/ 369 w 425"/>
                  <a:gd name="T13" fmla="*/ 510 h 992"/>
                  <a:gd name="T14" fmla="*/ 369 w 425"/>
                  <a:gd name="T15" fmla="*/ 567 h 992"/>
                  <a:gd name="T16" fmla="*/ 425 w 425"/>
                  <a:gd name="T17" fmla="*/ 567 h 992"/>
                  <a:gd name="T18" fmla="*/ 425 w 425"/>
                  <a:gd name="T19" fmla="*/ 624 h 992"/>
                  <a:gd name="T20" fmla="*/ 340 w 425"/>
                  <a:gd name="T21" fmla="*/ 624 h 992"/>
                  <a:gd name="T22" fmla="*/ 255 w 425"/>
                  <a:gd name="T23" fmla="*/ 567 h 992"/>
                  <a:gd name="T24" fmla="*/ 284 w 425"/>
                  <a:gd name="T25" fmla="*/ 680 h 992"/>
                  <a:gd name="T26" fmla="*/ 312 w 425"/>
                  <a:gd name="T27" fmla="*/ 709 h 992"/>
                  <a:gd name="T28" fmla="*/ 369 w 425"/>
                  <a:gd name="T29" fmla="*/ 709 h 992"/>
                  <a:gd name="T30" fmla="*/ 397 w 425"/>
                  <a:gd name="T31" fmla="*/ 794 h 992"/>
                  <a:gd name="T32" fmla="*/ 369 w 425"/>
                  <a:gd name="T33" fmla="*/ 851 h 992"/>
                  <a:gd name="T34" fmla="*/ 340 w 425"/>
                  <a:gd name="T35" fmla="*/ 992 h 992"/>
                  <a:gd name="T36" fmla="*/ 255 w 425"/>
                  <a:gd name="T37" fmla="*/ 936 h 992"/>
                  <a:gd name="T38" fmla="*/ 113 w 425"/>
                  <a:gd name="T39" fmla="*/ 652 h 992"/>
                  <a:gd name="T40" fmla="*/ 113 w 425"/>
                  <a:gd name="T41" fmla="*/ 595 h 992"/>
                  <a:gd name="T42" fmla="*/ 28 w 425"/>
                  <a:gd name="T43" fmla="*/ 369 h 992"/>
                  <a:gd name="T44" fmla="*/ 28 w 425"/>
                  <a:gd name="T45" fmla="*/ 340 h 992"/>
                  <a:gd name="T46" fmla="*/ 0 w 425"/>
                  <a:gd name="T47" fmla="*/ 255 h 992"/>
                  <a:gd name="T48" fmla="*/ 113 w 425"/>
                  <a:gd name="T49" fmla="*/ 255 h 992"/>
                  <a:gd name="T50" fmla="*/ 113 w 425"/>
                  <a:gd name="T51" fmla="*/ 170 h 992"/>
                  <a:gd name="T52" fmla="*/ 85 w 425"/>
                  <a:gd name="T53" fmla="*/ 114 h 992"/>
                  <a:gd name="T54" fmla="*/ 113 w 425"/>
                  <a:gd name="T55" fmla="*/ 57 h 992"/>
                  <a:gd name="T56" fmla="*/ 199 w 425"/>
                  <a:gd name="T5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5" h="992">
                    <a:moveTo>
                      <a:pt x="199" y="0"/>
                    </a:moveTo>
                    <a:lnTo>
                      <a:pt x="227" y="170"/>
                    </a:lnTo>
                    <a:lnTo>
                      <a:pt x="199" y="170"/>
                    </a:lnTo>
                    <a:lnTo>
                      <a:pt x="199" y="284"/>
                    </a:lnTo>
                    <a:lnTo>
                      <a:pt x="312" y="369"/>
                    </a:lnTo>
                    <a:lnTo>
                      <a:pt x="340" y="425"/>
                    </a:lnTo>
                    <a:lnTo>
                      <a:pt x="369" y="510"/>
                    </a:lnTo>
                    <a:lnTo>
                      <a:pt x="369" y="567"/>
                    </a:lnTo>
                    <a:lnTo>
                      <a:pt x="425" y="567"/>
                    </a:lnTo>
                    <a:lnTo>
                      <a:pt x="425" y="624"/>
                    </a:lnTo>
                    <a:lnTo>
                      <a:pt x="340" y="624"/>
                    </a:lnTo>
                    <a:lnTo>
                      <a:pt x="255" y="567"/>
                    </a:lnTo>
                    <a:lnTo>
                      <a:pt x="284" y="680"/>
                    </a:lnTo>
                    <a:lnTo>
                      <a:pt x="312" y="709"/>
                    </a:lnTo>
                    <a:lnTo>
                      <a:pt x="369" y="709"/>
                    </a:lnTo>
                    <a:lnTo>
                      <a:pt x="397" y="794"/>
                    </a:lnTo>
                    <a:lnTo>
                      <a:pt x="369" y="851"/>
                    </a:lnTo>
                    <a:lnTo>
                      <a:pt x="340" y="992"/>
                    </a:lnTo>
                    <a:lnTo>
                      <a:pt x="255" y="936"/>
                    </a:lnTo>
                    <a:lnTo>
                      <a:pt x="113" y="652"/>
                    </a:lnTo>
                    <a:lnTo>
                      <a:pt x="113" y="595"/>
                    </a:lnTo>
                    <a:lnTo>
                      <a:pt x="28" y="369"/>
                    </a:lnTo>
                    <a:lnTo>
                      <a:pt x="28" y="340"/>
                    </a:lnTo>
                    <a:lnTo>
                      <a:pt x="0" y="255"/>
                    </a:lnTo>
                    <a:lnTo>
                      <a:pt x="113" y="255"/>
                    </a:lnTo>
                    <a:lnTo>
                      <a:pt x="113" y="170"/>
                    </a:lnTo>
                    <a:lnTo>
                      <a:pt x="85" y="114"/>
                    </a:lnTo>
                    <a:lnTo>
                      <a:pt x="113" y="57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416" y="3890"/>
                <a:ext cx="538" cy="340"/>
              </a:xfrm>
              <a:custGeom>
                <a:avLst/>
                <a:gdLst>
                  <a:gd name="T0" fmla="*/ 425 w 538"/>
                  <a:gd name="T1" fmla="*/ 0 h 340"/>
                  <a:gd name="T2" fmla="*/ 397 w 538"/>
                  <a:gd name="T3" fmla="*/ 85 h 340"/>
                  <a:gd name="T4" fmla="*/ 170 w 538"/>
                  <a:gd name="T5" fmla="*/ 114 h 340"/>
                  <a:gd name="T6" fmla="*/ 85 w 538"/>
                  <a:gd name="T7" fmla="*/ 142 h 340"/>
                  <a:gd name="T8" fmla="*/ 0 w 538"/>
                  <a:gd name="T9" fmla="*/ 284 h 340"/>
                  <a:gd name="T10" fmla="*/ 113 w 538"/>
                  <a:gd name="T11" fmla="*/ 227 h 340"/>
                  <a:gd name="T12" fmla="*/ 170 w 538"/>
                  <a:gd name="T13" fmla="*/ 227 h 340"/>
                  <a:gd name="T14" fmla="*/ 283 w 538"/>
                  <a:gd name="T15" fmla="*/ 199 h 340"/>
                  <a:gd name="T16" fmla="*/ 453 w 538"/>
                  <a:gd name="T17" fmla="*/ 255 h 340"/>
                  <a:gd name="T18" fmla="*/ 538 w 538"/>
                  <a:gd name="T19" fmla="*/ 340 h 340"/>
                  <a:gd name="T20" fmla="*/ 453 w 538"/>
                  <a:gd name="T21" fmla="*/ 114 h 340"/>
                  <a:gd name="T22" fmla="*/ 453 w 538"/>
                  <a:gd name="T23" fmla="*/ 85 h 340"/>
                  <a:gd name="T24" fmla="*/ 425 w 538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8" h="340">
                    <a:moveTo>
                      <a:pt x="425" y="0"/>
                    </a:moveTo>
                    <a:lnTo>
                      <a:pt x="397" y="85"/>
                    </a:lnTo>
                    <a:lnTo>
                      <a:pt x="170" y="114"/>
                    </a:lnTo>
                    <a:lnTo>
                      <a:pt x="85" y="142"/>
                    </a:lnTo>
                    <a:lnTo>
                      <a:pt x="0" y="284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283" y="199"/>
                    </a:lnTo>
                    <a:lnTo>
                      <a:pt x="453" y="255"/>
                    </a:lnTo>
                    <a:lnTo>
                      <a:pt x="538" y="340"/>
                    </a:lnTo>
                    <a:lnTo>
                      <a:pt x="453" y="114"/>
                    </a:lnTo>
                    <a:lnTo>
                      <a:pt x="453" y="85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59" y="3437"/>
                <a:ext cx="709" cy="737"/>
              </a:xfrm>
              <a:custGeom>
                <a:avLst/>
                <a:gdLst>
                  <a:gd name="T0" fmla="*/ 681 w 709"/>
                  <a:gd name="T1" fmla="*/ 198 h 737"/>
                  <a:gd name="T2" fmla="*/ 709 w 709"/>
                  <a:gd name="T3" fmla="*/ 198 h 737"/>
                  <a:gd name="T4" fmla="*/ 681 w 709"/>
                  <a:gd name="T5" fmla="*/ 113 h 737"/>
                  <a:gd name="T6" fmla="*/ 709 w 709"/>
                  <a:gd name="T7" fmla="*/ 56 h 737"/>
                  <a:gd name="T8" fmla="*/ 681 w 709"/>
                  <a:gd name="T9" fmla="*/ 0 h 737"/>
                  <a:gd name="T10" fmla="*/ 539 w 709"/>
                  <a:gd name="T11" fmla="*/ 85 h 737"/>
                  <a:gd name="T12" fmla="*/ 425 w 709"/>
                  <a:gd name="T13" fmla="*/ 255 h 737"/>
                  <a:gd name="T14" fmla="*/ 312 w 709"/>
                  <a:gd name="T15" fmla="*/ 283 h 737"/>
                  <a:gd name="T16" fmla="*/ 284 w 709"/>
                  <a:gd name="T17" fmla="*/ 226 h 737"/>
                  <a:gd name="T18" fmla="*/ 142 w 709"/>
                  <a:gd name="T19" fmla="*/ 283 h 737"/>
                  <a:gd name="T20" fmla="*/ 28 w 709"/>
                  <a:gd name="T21" fmla="*/ 425 h 737"/>
                  <a:gd name="T22" fmla="*/ 142 w 709"/>
                  <a:gd name="T23" fmla="*/ 425 h 737"/>
                  <a:gd name="T24" fmla="*/ 142 w 709"/>
                  <a:gd name="T25" fmla="*/ 538 h 737"/>
                  <a:gd name="T26" fmla="*/ 28 w 709"/>
                  <a:gd name="T27" fmla="*/ 538 h 737"/>
                  <a:gd name="T28" fmla="*/ 0 w 709"/>
                  <a:gd name="T29" fmla="*/ 567 h 737"/>
                  <a:gd name="T30" fmla="*/ 57 w 709"/>
                  <a:gd name="T31" fmla="*/ 623 h 737"/>
                  <a:gd name="T32" fmla="*/ 0 w 709"/>
                  <a:gd name="T33" fmla="*/ 652 h 737"/>
                  <a:gd name="T34" fmla="*/ 57 w 709"/>
                  <a:gd name="T35" fmla="*/ 737 h 737"/>
                  <a:gd name="T36" fmla="*/ 142 w 709"/>
                  <a:gd name="T37" fmla="*/ 595 h 737"/>
                  <a:gd name="T38" fmla="*/ 227 w 709"/>
                  <a:gd name="T39" fmla="*/ 567 h 737"/>
                  <a:gd name="T40" fmla="*/ 454 w 709"/>
                  <a:gd name="T41" fmla="*/ 538 h 737"/>
                  <a:gd name="T42" fmla="*/ 482 w 709"/>
                  <a:gd name="T43" fmla="*/ 453 h 737"/>
                  <a:gd name="T44" fmla="*/ 595 w 709"/>
                  <a:gd name="T45" fmla="*/ 453 h 737"/>
                  <a:gd name="T46" fmla="*/ 595 w 709"/>
                  <a:gd name="T47" fmla="*/ 368 h 737"/>
                  <a:gd name="T48" fmla="*/ 567 w 709"/>
                  <a:gd name="T49" fmla="*/ 312 h 737"/>
                  <a:gd name="T50" fmla="*/ 595 w 709"/>
                  <a:gd name="T51" fmla="*/ 255 h 737"/>
                  <a:gd name="T52" fmla="*/ 681 w 709"/>
                  <a:gd name="T53" fmla="*/ 19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9" h="737">
                    <a:moveTo>
                      <a:pt x="681" y="198"/>
                    </a:moveTo>
                    <a:lnTo>
                      <a:pt x="709" y="198"/>
                    </a:lnTo>
                    <a:lnTo>
                      <a:pt x="681" y="113"/>
                    </a:lnTo>
                    <a:lnTo>
                      <a:pt x="709" y="56"/>
                    </a:lnTo>
                    <a:lnTo>
                      <a:pt x="681" y="0"/>
                    </a:lnTo>
                    <a:lnTo>
                      <a:pt x="539" y="85"/>
                    </a:lnTo>
                    <a:lnTo>
                      <a:pt x="425" y="255"/>
                    </a:lnTo>
                    <a:lnTo>
                      <a:pt x="312" y="283"/>
                    </a:lnTo>
                    <a:lnTo>
                      <a:pt x="284" y="226"/>
                    </a:lnTo>
                    <a:lnTo>
                      <a:pt x="142" y="283"/>
                    </a:lnTo>
                    <a:lnTo>
                      <a:pt x="28" y="425"/>
                    </a:lnTo>
                    <a:lnTo>
                      <a:pt x="142" y="425"/>
                    </a:lnTo>
                    <a:lnTo>
                      <a:pt x="142" y="538"/>
                    </a:lnTo>
                    <a:lnTo>
                      <a:pt x="28" y="538"/>
                    </a:lnTo>
                    <a:lnTo>
                      <a:pt x="0" y="567"/>
                    </a:lnTo>
                    <a:lnTo>
                      <a:pt x="57" y="623"/>
                    </a:lnTo>
                    <a:lnTo>
                      <a:pt x="0" y="652"/>
                    </a:lnTo>
                    <a:lnTo>
                      <a:pt x="57" y="737"/>
                    </a:lnTo>
                    <a:lnTo>
                      <a:pt x="142" y="595"/>
                    </a:lnTo>
                    <a:lnTo>
                      <a:pt x="227" y="567"/>
                    </a:lnTo>
                    <a:lnTo>
                      <a:pt x="454" y="538"/>
                    </a:lnTo>
                    <a:lnTo>
                      <a:pt x="482" y="453"/>
                    </a:lnTo>
                    <a:lnTo>
                      <a:pt x="595" y="453"/>
                    </a:lnTo>
                    <a:lnTo>
                      <a:pt x="595" y="368"/>
                    </a:lnTo>
                    <a:lnTo>
                      <a:pt x="567" y="312"/>
                    </a:lnTo>
                    <a:lnTo>
                      <a:pt x="595" y="255"/>
                    </a:lnTo>
                    <a:lnTo>
                      <a:pt x="681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473" y="3323"/>
                <a:ext cx="595" cy="397"/>
              </a:xfrm>
              <a:custGeom>
                <a:avLst/>
                <a:gdLst>
                  <a:gd name="T0" fmla="*/ 567 w 595"/>
                  <a:gd name="T1" fmla="*/ 114 h 397"/>
                  <a:gd name="T2" fmla="*/ 425 w 595"/>
                  <a:gd name="T3" fmla="*/ 199 h 397"/>
                  <a:gd name="T4" fmla="*/ 311 w 595"/>
                  <a:gd name="T5" fmla="*/ 369 h 397"/>
                  <a:gd name="T6" fmla="*/ 198 w 595"/>
                  <a:gd name="T7" fmla="*/ 397 h 397"/>
                  <a:gd name="T8" fmla="*/ 170 w 595"/>
                  <a:gd name="T9" fmla="*/ 340 h 397"/>
                  <a:gd name="T10" fmla="*/ 226 w 595"/>
                  <a:gd name="T11" fmla="*/ 312 h 397"/>
                  <a:gd name="T12" fmla="*/ 170 w 595"/>
                  <a:gd name="T13" fmla="*/ 255 h 397"/>
                  <a:gd name="T14" fmla="*/ 113 w 595"/>
                  <a:gd name="T15" fmla="*/ 312 h 397"/>
                  <a:gd name="T16" fmla="*/ 28 w 595"/>
                  <a:gd name="T17" fmla="*/ 312 h 397"/>
                  <a:gd name="T18" fmla="*/ 0 w 595"/>
                  <a:gd name="T19" fmla="*/ 284 h 397"/>
                  <a:gd name="T20" fmla="*/ 85 w 595"/>
                  <a:gd name="T21" fmla="*/ 255 h 397"/>
                  <a:gd name="T22" fmla="*/ 85 w 595"/>
                  <a:gd name="T23" fmla="*/ 227 h 397"/>
                  <a:gd name="T24" fmla="*/ 28 w 595"/>
                  <a:gd name="T25" fmla="*/ 227 h 397"/>
                  <a:gd name="T26" fmla="*/ 0 w 595"/>
                  <a:gd name="T27" fmla="*/ 142 h 397"/>
                  <a:gd name="T28" fmla="*/ 85 w 595"/>
                  <a:gd name="T29" fmla="*/ 142 h 397"/>
                  <a:gd name="T30" fmla="*/ 113 w 595"/>
                  <a:gd name="T31" fmla="*/ 57 h 397"/>
                  <a:gd name="T32" fmla="*/ 226 w 595"/>
                  <a:gd name="T33" fmla="*/ 57 h 397"/>
                  <a:gd name="T34" fmla="*/ 226 w 595"/>
                  <a:gd name="T35" fmla="*/ 29 h 397"/>
                  <a:gd name="T36" fmla="*/ 340 w 595"/>
                  <a:gd name="T37" fmla="*/ 0 h 397"/>
                  <a:gd name="T38" fmla="*/ 425 w 595"/>
                  <a:gd name="T39" fmla="*/ 85 h 397"/>
                  <a:gd name="T40" fmla="*/ 510 w 595"/>
                  <a:gd name="T41" fmla="*/ 57 h 397"/>
                  <a:gd name="T42" fmla="*/ 595 w 595"/>
                  <a:gd name="T43" fmla="*/ 57 h 397"/>
                  <a:gd name="T44" fmla="*/ 567 w 595"/>
                  <a:gd name="T45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5" h="397">
                    <a:moveTo>
                      <a:pt x="567" y="114"/>
                    </a:moveTo>
                    <a:lnTo>
                      <a:pt x="425" y="199"/>
                    </a:lnTo>
                    <a:lnTo>
                      <a:pt x="311" y="369"/>
                    </a:lnTo>
                    <a:lnTo>
                      <a:pt x="198" y="397"/>
                    </a:lnTo>
                    <a:lnTo>
                      <a:pt x="170" y="340"/>
                    </a:lnTo>
                    <a:lnTo>
                      <a:pt x="226" y="312"/>
                    </a:lnTo>
                    <a:lnTo>
                      <a:pt x="170" y="255"/>
                    </a:lnTo>
                    <a:lnTo>
                      <a:pt x="113" y="312"/>
                    </a:lnTo>
                    <a:lnTo>
                      <a:pt x="28" y="312"/>
                    </a:lnTo>
                    <a:lnTo>
                      <a:pt x="0" y="284"/>
                    </a:lnTo>
                    <a:lnTo>
                      <a:pt x="85" y="255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29"/>
                    </a:lnTo>
                    <a:lnTo>
                      <a:pt x="340" y="0"/>
                    </a:lnTo>
                    <a:lnTo>
                      <a:pt x="425" y="85"/>
                    </a:lnTo>
                    <a:lnTo>
                      <a:pt x="510" y="57"/>
                    </a:lnTo>
                    <a:lnTo>
                      <a:pt x="595" y="57"/>
                    </a:lnTo>
                    <a:lnTo>
                      <a:pt x="567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813" y="3125"/>
                <a:ext cx="850" cy="567"/>
              </a:xfrm>
              <a:custGeom>
                <a:avLst/>
                <a:gdLst>
                  <a:gd name="T0" fmla="*/ 255 w 850"/>
                  <a:gd name="T1" fmla="*/ 510 h 567"/>
                  <a:gd name="T2" fmla="*/ 227 w 850"/>
                  <a:gd name="T3" fmla="*/ 425 h 567"/>
                  <a:gd name="T4" fmla="*/ 255 w 850"/>
                  <a:gd name="T5" fmla="*/ 368 h 567"/>
                  <a:gd name="T6" fmla="*/ 227 w 850"/>
                  <a:gd name="T7" fmla="*/ 312 h 567"/>
                  <a:gd name="T8" fmla="*/ 255 w 850"/>
                  <a:gd name="T9" fmla="*/ 255 h 567"/>
                  <a:gd name="T10" fmla="*/ 170 w 850"/>
                  <a:gd name="T11" fmla="*/ 255 h 567"/>
                  <a:gd name="T12" fmla="*/ 85 w 850"/>
                  <a:gd name="T13" fmla="*/ 283 h 567"/>
                  <a:gd name="T14" fmla="*/ 0 w 850"/>
                  <a:gd name="T15" fmla="*/ 198 h 567"/>
                  <a:gd name="T16" fmla="*/ 85 w 850"/>
                  <a:gd name="T17" fmla="*/ 170 h 567"/>
                  <a:gd name="T18" fmla="*/ 28 w 850"/>
                  <a:gd name="T19" fmla="*/ 85 h 567"/>
                  <a:gd name="T20" fmla="*/ 113 w 850"/>
                  <a:gd name="T21" fmla="*/ 85 h 567"/>
                  <a:gd name="T22" fmla="*/ 113 w 850"/>
                  <a:gd name="T23" fmla="*/ 57 h 567"/>
                  <a:gd name="T24" fmla="*/ 85 w 850"/>
                  <a:gd name="T25" fmla="*/ 28 h 567"/>
                  <a:gd name="T26" fmla="*/ 198 w 850"/>
                  <a:gd name="T27" fmla="*/ 0 h 567"/>
                  <a:gd name="T28" fmla="*/ 397 w 850"/>
                  <a:gd name="T29" fmla="*/ 57 h 567"/>
                  <a:gd name="T30" fmla="*/ 453 w 850"/>
                  <a:gd name="T31" fmla="*/ 142 h 567"/>
                  <a:gd name="T32" fmla="*/ 595 w 850"/>
                  <a:gd name="T33" fmla="*/ 142 h 567"/>
                  <a:gd name="T34" fmla="*/ 623 w 850"/>
                  <a:gd name="T35" fmla="*/ 113 h 567"/>
                  <a:gd name="T36" fmla="*/ 794 w 850"/>
                  <a:gd name="T37" fmla="*/ 113 h 567"/>
                  <a:gd name="T38" fmla="*/ 794 w 850"/>
                  <a:gd name="T39" fmla="*/ 170 h 567"/>
                  <a:gd name="T40" fmla="*/ 850 w 850"/>
                  <a:gd name="T41" fmla="*/ 170 h 567"/>
                  <a:gd name="T42" fmla="*/ 708 w 850"/>
                  <a:gd name="T43" fmla="*/ 340 h 567"/>
                  <a:gd name="T44" fmla="*/ 708 w 850"/>
                  <a:gd name="T45" fmla="*/ 453 h 567"/>
                  <a:gd name="T46" fmla="*/ 567 w 850"/>
                  <a:gd name="T47" fmla="*/ 482 h 567"/>
                  <a:gd name="T48" fmla="*/ 567 w 850"/>
                  <a:gd name="T49" fmla="*/ 567 h 567"/>
                  <a:gd name="T50" fmla="*/ 482 w 850"/>
                  <a:gd name="T51" fmla="*/ 538 h 567"/>
                  <a:gd name="T52" fmla="*/ 340 w 850"/>
                  <a:gd name="T53" fmla="*/ 510 h 567"/>
                  <a:gd name="T54" fmla="*/ 255 w 850"/>
                  <a:gd name="T55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0" h="567">
                    <a:moveTo>
                      <a:pt x="255" y="510"/>
                    </a:moveTo>
                    <a:lnTo>
                      <a:pt x="227" y="425"/>
                    </a:lnTo>
                    <a:lnTo>
                      <a:pt x="255" y="368"/>
                    </a:lnTo>
                    <a:lnTo>
                      <a:pt x="227" y="312"/>
                    </a:lnTo>
                    <a:lnTo>
                      <a:pt x="255" y="255"/>
                    </a:lnTo>
                    <a:lnTo>
                      <a:pt x="170" y="255"/>
                    </a:lnTo>
                    <a:lnTo>
                      <a:pt x="85" y="283"/>
                    </a:lnTo>
                    <a:lnTo>
                      <a:pt x="0" y="198"/>
                    </a:lnTo>
                    <a:lnTo>
                      <a:pt x="85" y="170"/>
                    </a:lnTo>
                    <a:lnTo>
                      <a:pt x="28" y="85"/>
                    </a:lnTo>
                    <a:lnTo>
                      <a:pt x="113" y="85"/>
                    </a:lnTo>
                    <a:lnTo>
                      <a:pt x="113" y="57"/>
                    </a:lnTo>
                    <a:lnTo>
                      <a:pt x="85" y="28"/>
                    </a:lnTo>
                    <a:lnTo>
                      <a:pt x="198" y="0"/>
                    </a:lnTo>
                    <a:lnTo>
                      <a:pt x="397" y="57"/>
                    </a:lnTo>
                    <a:lnTo>
                      <a:pt x="453" y="142"/>
                    </a:lnTo>
                    <a:lnTo>
                      <a:pt x="595" y="142"/>
                    </a:lnTo>
                    <a:lnTo>
                      <a:pt x="623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708" y="340"/>
                    </a:lnTo>
                    <a:lnTo>
                      <a:pt x="708" y="453"/>
                    </a:lnTo>
                    <a:lnTo>
                      <a:pt x="567" y="482"/>
                    </a:lnTo>
                    <a:lnTo>
                      <a:pt x="567" y="567"/>
                    </a:lnTo>
                    <a:lnTo>
                      <a:pt x="482" y="538"/>
                    </a:lnTo>
                    <a:lnTo>
                      <a:pt x="340" y="510"/>
                    </a:lnTo>
                    <a:lnTo>
                      <a:pt x="255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1040" y="3040"/>
                <a:ext cx="2126" cy="1162"/>
              </a:xfrm>
              <a:custGeom>
                <a:avLst/>
                <a:gdLst>
                  <a:gd name="T0" fmla="*/ 1899 w 2126"/>
                  <a:gd name="T1" fmla="*/ 28 h 1162"/>
                  <a:gd name="T2" fmla="*/ 1842 w 2126"/>
                  <a:gd name="T3" fmla="*/ 0 h 1162"/>
                  <a:gd name="T4" fmla="*/ 1842 w 2126"/>
                  <a:gd name="T5" fmla="*/ 56 h 1162"/>
                  <a:gd name="T6" fmla="*/ 1701 w 2126"/>
                  <a:gd name="T7" fmla="*/ 85 h 1162"/>
                  <a:gd name="T8" fmla="*/ 1587 w 2126"/>
                  <a:gd name="T9" fmla="*/ 28 h 1162"/>
                  <a:gd name="T10" fmla="*/ 1530 w 2126"/>
                  <a:gd name="T11" fmla="*/ 85 h 1162"/>
                  <a:gd name="T12" fmla="*/ 1389 w 2126"/>
                  <a:gd name="T13" fmla="*/ 113 h 1162"/>
                  <a:gd name="T14" fmla="*/ 1247 w 2126"/>
                  <a:gd name="T15" fmla="*/ 227 h 1162"/>
                  <a:gd name="T16" fmla="*/ 1105 w 2126"/>
                  <a:gd name="T17" fmla="*/ 198 h 1162"/>
                  <a:gd name="T18" fmla="*/ 1077 w 2126"/>
                  <a:gd name="T19" fmla="*/ 255 h 1162"/>
                  <a:gd name="T20" fmla="*/ 878 w 2126"/>
                  <a:gd name="T21" fmla="*/ 255 h 1162"/>
                  <a:gd name="T22" fmla="*/ 623 w 2126"/>
                  <a:gd name="T23" fmla="*/ 255 h 1162"/>
                  <a:gd name="T24" fmla="*/ 481 w 2126"/>
                  <a:gd name="T25" fmla="*/ 425 h 1162"/>
                  <a:gd name="T26" fmla="*/ 481 w 2126"/>
                  <a:gd name="T27" fmla="*/ 538 h 1162"/>
                  <a:gd name="T28" fmla="*/ 340 w 2126"/>
                  <a:gd name="T29" fmla="*/ 567 h 1162"/>
                  <a:gd name="T30" fmla="*/ 340 w 2126"/>
                  <a:gd name="T31" fmla="*/ 652 h 1162"/>
                  <a:gd name="T32" fmla="*/ 255 w 2126"/>
                  <a:gd name="T33" fmla="*/ 623 h 1162"/>
                  <a:gd name="T34" fmla="*/ 85 w 2126"/>
                  <a:gd name="T35" fmla="*/ 595 h 1162"/>
                  <a:gd name="T36" fmla="*/ 0 w 2126"/>
                  <a:gd name="T37" fmla="*/ 595 h 1162"/>
                  <a:gd name="T38" fmla="*/ 28 w 2126"/>
                  <a:gd name="T39" fmla="*/ 765 h 1162"/>
                  <a:gd name="T40" fmla="*/ 0 w 2126"/>
                  <a:gd name="T41" fmla="*/ 765 h 1162"/>
                  <a:gd name="T42" fmla="*/ 0 w 2126"/>
                  <a:gd name="T43" fmla="*/ 879 h 1162"/>
                  <a:gd name="T44" fmla="*/ 113 w 2126"/>
                  <a:gd name="T45" fmla="*/ 964 h 1162"/>
                  <a:gd name="T46" fmla="*/ 170 w 2126"/>
                  <a:gd name="T47" fmla="*/ 1105 h 1162"/>
                  <a:gd name="T48" fmla="*/ 368 w 2126"/>
                  <a:gd name="T49" fmla="*/ 1134 h 1162"/>
                  <a:gd name="T50" fmla="*/ 425 w 2126"/>
                  <a:gd name="T51" fmla="*/ 1162 h 1162"/>
                  <a:gd name="T52" fmla="*/ 538 w 2126"/>
                  <a:gd name="T53" fmla="*/ 1162 h 1162"/>
                  <a:gd name="T54" fmla="*/ 595 w 2126"/>
                  <a:gd name="T55" fmla="*/ 1049 h 1162"/>
                  <a:gd name="T56" fmla="*/ 652 w 2126"/>
                  <a:gd name="T57" fmla="*/ 1020 h 1162"/>
                  <a:gd name="T58" fmla="*/ 708 w 2126"/>
                  <a:gd name="T59" fmla="*/ 1020 h 1162"/>
                  <a:gd name="T60" fmla="*/ 822 w 2126"/>
                  <a:gd name="T61" fmla="*/ 964 h 1162"/>
                  <a:gd name="T62" fmla="*/ 850 w 2126"/>
                  <a:gd name="T63" fmla="*/ 964 h 1162"/>
                  <a:gd name="T64" fmla="*/ 935 w 2126"/>
                  <a:gd name="T65" fmla="*/ 879 h 1162"/>
                  <a:gd name="T66" fmla="*/ 1247 w 2126"/>
                  <a:gd name="T67" fmla="*/ 879 h 1162"/>
                  <a:gd name="T68" fmla="*/ 1275 w 2126"/>
                  <a:gd name="T69" fmla="*/ 794 h 1162"/>
                  <a:gd name="T70" fmla="*/ 1389 w 2126"/>
                  <a:gd name="T71" fmla="*/ 765 h 1162"/>
                  <a:gd name="T72" fmla="*/ 1445 w 2126"/>
                  <a:gd name="T73" fmla="*/ 680 h 1162"/>
                  <a:gd name="T74" fmla="*/ 1530 w 2126"/>
                  <a:gd name="T75" fmla="*/ 680 h 1162"/>
                  <a:gd name="T76" fmla="*/ 1615 w 2126"/>
                  <a:gd name="T77" fmla="*/ 652 h 1162"/>
                  <a:gd name="T78" fmla="*/ 1701 w 2126"/>
                  <a:gd name="T79" fmla="*/ 737 h 1162"/>
                  <a:gd name="T80" fmla="*/ 1757 w 2126"/>
                  <a:gd name="T81" fmla="*/ 680 h 1162"/>
                  <a:gd name="T82" fmla="*/ 1814 w 2126"/>
                  <a:gd name="T83" fmla="*/ 709 h 1162"/>
                  <a:gd name="T84" fmla="*/ 1927 w 2126"/>
                  <a:gd name="T85" fmla="*/ 652 h 1162"/>
                  <a:gd name="T86" fmla="*/ 1984 w 2126"/>
                  <a:gd name="T87" fmla="*/ 652 h 1162"/>
                  <a:gd name="T88" fmla="*/ 2126 w 2126"/>
                  <a:gd name="T89" fmla="*/ 510 h 1162"/>
                  <a:gd name="T90" fmla="*/ 2126 w 2126"/>
                  <a:gd name="T91" fmla="*/ 425 h 1162"/>
                  <a:gd name="T92" fmla="*/ 2041 w 2126"/>
                  <a:gd name="T93" fmla="*/ 283 h 1162"/>
                  <a:gd name="T94" fmla="*/ 2097 w 2126"/>
                  <a:gd name="T95" fmla="*/ 227 h 1162"/>
                  <a:gd name="T96" fmla="*/ 2012 w 2126"/>
                  <a:gd name="T97" fmla="*/ 142 h 1162"/>
                  <a:gd name="T98" fmla="*/ 1899 w 2126"/>
                  <a:gd name="T99" fmla="*/ 113 h 1162"/>
                  <a:gd name="T100" fmla="*/ 1927 w 2126"/>
                  <a:gd name="T101" fmla="*/ 56 h 1162"/>
                  <a:gd name="T102" fmla="*/ 1899 w 2126"/>
                  <a:gd name="T103" fmla="*/ 28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26" h="1162">
                    <a:moveTo>
                      <a:pt x="1899" y="28"/>
                    </a:moveTo>
                    <a:lnTo>
                      <a:pt x="1842" y="0"/>
                    </a:lnTo>
                    <a:lnTo>
                      <a:pt x="1842" y="56"/>
                    </a:lnTo>
                    <a:lnTo>
                      <a:pt x="1701" y="85"/>
                    </a:lnTo>
                    <a:lnTo>
                      <a:pt x="1587" y="28"/>
                    </a:lnTo>
                    <a:lnTo>
                      <a:pt x="1530" y="85"/>
                    </a:lnTo>
                    <a:lnTo>
                      <a:pt x="1389" y="113"/>
                    </a:lnTo>
                    <a:lnTo>
                      <a:pt x="1247" y="227"/>
                    </a:lnTo>
                    <a:lnTo>
                      <a:pt x="1105" y="198"/>
                    </a:lnTo>
                    <a:lnTo>
                      <a:pt x="1077" y="255"/>
                    </a:lnTo>
                    <a:lnTo>
                      <a:pt x="878" y="255"/>
                    </a:lnTo>
                    <a:lnTo>
                      <a:pt x="623" y="255"/>
                    </a:lnTo>
                    <a:lnTo>
                      <a:pt x="481" y="425"/>
                    </a:lnTo>
                    <a:lnTo>
                      <a:pt x="481" y="538"/>
                    </a:lnTo>
                    <a:lnTo>
                      <a:pt x="340" y="567"/>
                    </a:lnTo>
                    <a:lnTo>
                      <a:pt x="340" y="652"/>
                    </a:lnTo>
                    <a:lnTo>
                      <a:pt x="255" y="623"/>
                    </a:lnTo>
                    <a:lnTo>
                      <a:pt x="85" y="595"/>
                    </a:lnTo>
                    <a:lnTo>
                      <a:pt x="0" y="595"/>
                    </a:lnTo>
                    <a:lnTo>
                      <a:pt x="28" y="765"/>
                    </a:lnTo>
                    <a:lnTo>
                      <a:pt x="0" y="765"/>
                    </a:lnTo>
                    <a:lnTo>
                      <a:pt x="0" y="879"/>
                    </a:lnTo>
                    <a:lnTo>
                      <a:pt x="113" y="964"/>
                    </a:lnTo>
                    <a:lnTo>
                      <a:pt x="170" y="1105"/>
                    </a:lnTo>
                    <a:lnTo>
                      <a:pt x="368" y="1134"/>
                    </a:lnTo>
                    <a:lnTo>
                      <a:pt x="425" y="1162"/>
                    </a:lnTo>
                    <a:lnTo>
                      <a:pt x="538" y="1162"/>
                    </a:lnTo>
                    <a:lnTo>
                      <a:pt x="595" y="1049"/>
                    </a:lnTo>
                    <a:lnTo>
                      <a:pt x="652" y="1020"/>
                    </a:lnTo>
                    <a:lnTo>
                      <a:pt x="708" y="1020"/>
                    </a:lnTo>
                    <a:lnTo>
                      <a:pt x="822" y="964"/>
                    </a:lnTo>
                    <a:lnTo>
                      <a:pt x="850" y="964"/>
                    </a:lnTo>
                    <a:lnTo>
                      <a:pt x="935" y="879"/>
                    </a:lnTo>
                    <a:lnTo>
                      <a:pt x="1247" y="879"/>
                    </a:lnTo>
                    <a:lnTo>
                      <a:pt x="1275" y="794"/>
                    </a:lnTo>
                    <a:lnTo>
                      <a:pt x="1389" y="765"/>
                    </a:lnTo>
                    <a:lnTo>
                      <a:pt x="1445" y="680"/>
                    </a:lnTo>
                    <a:lnTo>
                      <a:pt x="1530" y="680"/>
                    </a:lnTo>
                    <a:lnTo>
                      <a:pt x="1615" y="652"/>
                    </a:lnTo>
                    <a:lnTo>
                      <a:pt x="1701" y="737"/>
                    </a:lnTo>
                    <a:lnTo>
                      <a:pt x="1757" y="680"/>
                    </a:lnTo>
                    <a:lnTo>
                      <a:pt x="1814" y="709"/>
                    </a:lnTo>
                    <a:lnTo>
                      <a:pt x="1927" y="652"/>
                    </a:lnTo>
                    <a:lnTo>
                      <a:pt x="1984" y="652"/>
                    </a:lnTo>
                    <a:lnTo>
                      <a:pt x="2126" y="510"/>
                    </a:lnTo>
                    <a:lnTo>
                      <a:pt x="2126" y="425"/>
                    </a:lnTo>
                    <a:lnTo>
                      <a:pt x="2041" y="283"/>
                    </a:lnTo>
                    <a:lnTo>
                      <a:pt x="2097" y="227"/>
                    </a:lnTo>
                    <a:lnTo>
                      <a:pt x="2012" y="142"/>
                    </a:lnTo>
                    <a:lnTo>
                      <a:pt x="1899" y="113"/>
                    </a:lnTo>
                    <a:lnTo>
                      <a:pt x="1927" y="56"/>
                    </a:lnTo>
                    <a:lnTo>
                      <a:pt x="1899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869" y="2898"/>
                <a:ext cx="567" cy="369"/>
              </a:xfrm>
              <a:custGeom>
                <a:avLst/>
                <a:gdLst>
                  <a:gd name="T0" fmla="*/ 142 w 567"/>
                  <a:gd name="T1" fmla="*/ 227 h 369"/>
                  <a:gd name="T2" fmla="*/ 341 w 567"/>
                  <a:gd name="T3" fmla="*/ 284 h 369"/>
                  <a:gd name="T4" fmla="*/ 397 w 567"/>
                  <a:gd name="T5" fmla="*/ 369 h 369"/>
                  <a:gd name="T6" fmla="*/ 539 w 567"/>
                  <a:gd name="T7" fmla="*/ 369 h 369"/>
                  <a:gd name="T8" fmla="*/ 567 w 567"/>
                  <a:gd name="T9" fmla="*/ 340 h 369"/>
                  <a:gd name="T10" fmla="*/ 511 w 567"/>
                  <a:gd name="T11" fmla="*/ 312 h 369"/>
                  <a:gd name="T12" fmla="*/ 511 w 567"/>
                  <a:gd name="T13" fmla="*/ 255 h 369"/>
                  <a:gd name="T14" fmla="*/ 426 w 567"/>
                  <a:gd name="T15" fmla="*/ 227 h 369"/>
                  <a:gd name="T16" fmla="*/ 397 w 567"/>
                  <a:gd name="T17" fmla="*/ 198 h 369"/>
                  <a:gd name="T18" fmla="*/ 284 w 567"/>
                  <a:gd name="T19" fmla="*/ 198 h 369"/>
                  <a:gd name="T20" fmla="*/ 284 w 567"/>
                  <a:gd name="T21" fmla="*/ 142 h 369"/>
                  <a:gd name="T22" fmla="*/ 284 w 567"/>
                  <a:gd name="T23" fmla="*/ 113 h 369"/>
                  <a:gd name="T24" fmla="*/ 227 w 567"/>
                  <a:gd name="T25" fmla="*/ 0 h 369"/>
                  <a:gd name="T26" fmla="*/ 199 w 567"/>
                  <a:gd name="T27" fmla="*/ 57 h 369"/>
                  <a:gd name="T28" fmla="*/ 114 w 567"/>
                  <a:gd name="T29" fmla="*/ 0 h 369"/>
                  <a:gd name="T30" fmla="*/ 0 w 567"/>
                  <a:gd name="T31" fmla="*/ 28 h 369"/>
                  <a:gd name="T32" fmla="*/ 29 w 567"/>
                  <a:gd name="T33" fmla="*/ 142 h 369"/>
                  <a:gd name="T34" fmla="*/ 114 w 567"/>
                  <a:gd name="T35" fmla="*/ 142 h 369"/>
                  <a:gd name="T36" fmla="*/ 114 w 567"/>
                  <a:gd name="T37" fmla="*/ 170 h 369"/>
                  <a:gd name="T38" fmla="*/ 171 w 567"/>
                  <a:gd name="T39" fmla="*/ 198 h 369"/>
                  <a:gd name="T40" fmla="*/ 142 w 567"/>
                  <a:gd name="T41" fmla="*/ 22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369">
                    <a:moveTo>
                      <a:pt x="142" y="227"/>
                    </a:moveTo>
                    <a:lnTo>
                      <a:pt x="341" y="284"/>
                    </a:lnTo>
                    <a:lnTo>
                      <a:pt x="397" y="369"/>
                    </a:lnTo>
                    <a:lnTo>
                      <a:pt x="539" y="369"/>
                    </a:lnTo>
                    <a:lnTo>
                      <a:pt x="567" y="340"/>
                    </a:lnTo>
                    <a:lnTo>
                      <a:pt x="511" y="312"/>
                    </a:lnTo>
                    <a:lnTo>
                      <a:pt x="511" y="255"/>
                    </a:lnTo>
                    <a:lnTo>
                      <a:pt x="426" y="227"/>
                    </a:lnTo>
                    <a:lnTo>
                      <a:pt x="397" y="198"/>
                    </a:lnTo>
                    <a:lnTo>
                      <a:pt x="284" y="198"/>
                    </a:lnTo>
                    <a:lnTo>
                      <a:pt x="284" y="142"/>
                    </a:lnTo>
                    <a:lnTo>
                      <a:pt x="284" y="113"/>
                    </a:lnTo>
                    <a:lnTo>
                      <a:pt x="227" y="0"/>
                    </a:lnTo>
                    <a:lnTo>
                      <a:pt x="199" y="57"/>
                    </a:lnTo>
                    <a:lnTo>
                      <a:pt x="114" y="0"/>
                    </a:lnTo>
                    <a:lnTo>
                      <a:pt x="0" y="28"/>
                    </a:lnTo>
                    <a:lnTo>
                      <a:pt x="29" y="142"/>
                    </a:lnTo>
                    <a:lnTo>
                      <a:pt x="114" y="142"/>
                    </a:lnTo>
                    <a:lnTo>
                      <a:pt x="114" y="170"/>
                    </a:lnTo>
                    <a:lnTo>
                      <a:pt x="171" y="198"/>
                    </a:lnTo>
                    <a:lnTo>
                      <a:pt x="142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501" y="2586"/>
                <a:ext cx="652" cy="369"/>
              </a:xfrm>
              <a:custGeom>
                <a:avLst/>
                <a:gdLst>
                  <a:gd name="T0" fmla="*/ 624 w 652"/>
                  <a:gd name="T1" fmla="*/ 85 h 369"/>
                  <a:gd name="T2" fmla="*/ 652 w 652"/>
                  <a:gd name="T3" fmla="*/ 255 h 369"/>
                  <a:gd name="T4" fmla="*/ 595 w 652"/>
                  <a:gd name="T5" fmla="*/ 312 h 369"/>
                  <a:gd name="T6" fmla="*/ 567 w 652"/>
                  <a:gd name="T7" fmla="*/ 369 h 369"/>
                  <a:gd name="T8" fmla="*/ 482 w 652"/>
                  <a:gd name="T9" fmla="*/ 312 h 369"/>
                  <a:gd name="T10" fmla="*/ 368 w 652"/>
                  <a:gd name="T11" fmla="*/ 340 h 369"/>
                  <a:gd name="T12" fmla="*/ 340 w 652"/>
                  <a:gd name="T13" fmla="*/ 369 h 369"/>
                  <a:gd name="T14" fmla="*/ 312 w 652"/>
                  <a:gd name="T15" fmla="*/ 312 h 369"/>
                  <a:gd name="T16" fmla="*/ 142 w 652"/>
                  <a:gd name="T17" fmla="*/ 255 h 369"/>
                  <a:gd name="T18" fmla="*/ 57 w 652"/>
                  <a:gd name="T19" fmla="*/ 284 h 369"/>
                  <a:gd name="T20" fmla="*/ 0 w 652"/>
                  <a:gd name="T21" fmla="*/ 255 h 369"/>
                  <a:gd name="T22" fmla="*/ 113 w 652"/>
                  <a:gd name="T23" fmla="*/ 199 h 369"/>
                  <a:gd name="T24" fmla="*/ 85 w 652"/>
                  <a:gd name="T25" fmla="*/ 170 h 369"/>
                  <a:gd name="T26" fmla="*/ 85 w 652"/>
                  <a:gd name="T27" fmla="*/ 85 h 369"/>
                  <a:gd name="T28" fmla="*/ 198 w 652"/>
                  <a:gd name="T29" fmla="*/ 85 h 369"/>
                  <a:gd name="T30" fmla="*/ 198 w 652"/>
                  <a:gd name="T31" fmla="*/ 0 h 369"/>
                  <a:gd name="T32" fmla="*/ 255 w 652"/>
                  <a:gd name="T33" fmla="*/ 0 h 369"/>
                  <a:gd name="T34" fmla="*/ 340 w 652"/>
                  <a:gd name="T35" fmla="*/ 57 h 369"/>
                  <a:gd name="T36" fmla="*/ 340 w 652"/>
                  <a:gd name="T37" fmla="*/ 114 h 369"/>
                  <a:gd name="T38" fmla="*/ 510 w 652"/>
                  <a:gd name="T39" fmla="*/ 114 h 369"/>
                  <a:gd name="T40" fmla="*/ 539 w 652"/>
                  <a:gd name="T41" fmla="*/ 57 h 369"/>
                  <a:gd name="T42" fmla="*/ 624 w 652"/>
                  <a:gd name="T43" fmla="*/ 85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2" h="369">
                    <a:moveTo>
                      <a:pt x="624" y="85"/>
                    </a:moveTo>
                    <a:lnTo>
                      <a:pt x="652" y="255"/>
                    </a:lnTo>
                    <a:lnTo>
                      <a:pt x="595" y="312"/>
                    </a:lnTo>
                    <a:lnTo>
                      <a:pt x="567" y="369"/>
                    </a:lnTo>
                    <a:lnTo>
                      <a:pt x="482" y="312"/>
                    </a:lnTo>
                    <a:lnTo>
                      <a:pt x="368" y="340"/>
                    </a:lnTo>
                    <a:lnTo>
                      <a:pt x="340" y="369"/>
                    </a:lnTo>
                    <a:lnTo>
                      <a:pt x="312" y="312"/>
                    </a:lnTo>
                    <a:lnTo>
                      <a:pt x="142" y="255"/>
                    </a:lnTo>
                    <a:lnTo>
                      <a:pt x="57" y="284"/>
                    </a:lnTo>
                    <a:lnTo>
                      <a:pt x="0" y="255"/>
                    </a:lnTo>
                    <a:lnTo>
                      <a:pt x="113" y="199"/>
                    </a:lnTo>
                    <a:lnTo>
                      <a:pt x="85" y="170"/>
                    </a:lnTo>
                    <a:lnTo>
                      <a:pt x="85" y="85"/>
                    </a:lnTo>
                    <a:lnTo>
                      <a:pt x="198" y="85"/>
                    </a:lnTo>
                    <a:lnTo>
                      <a:pt x="198" y="0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510" y="114"/>
                    </a:lnTo>
                    <a:lnTo>
                      <a:pt x="539" y="57"/>
                    </a:lnTo>
                    <a:lnTo>
                      <a:pt x="624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1096" y="2274"/>
                <a:ext cx="2098" cy="1021"/>
              </a:xfrm>
              <a:custGeom>
                <a:avLst/>
                <a:gdLst>
                  <a:gd name="T0" fmla="*/ 2098 w 2098"/>
                  <a:gd name="T1" fmla="*/ 596 h 1021"/>
                  <a:gd name="T2" fmla="*/ 2013 w 2098"/>
                  <a:gd name="T3" fmla="*/ 652 h 1021"/>
                  <a:gd name="T4" fmla="*/ 2013 w 2098"/>
                  <a:gd name="T5" fmla="*/ 737 h 1021"/>
                  <a:gd name="T6" fmla="*/ 1843 w 2098"/>
                  <a:gd name="T7" fmla="*/ 737 h 1021"/>
                  <a:gd name="T8" fmla="*/ 1843 w 2098"/>
                  <a:gd name="T9" fmla="*/ 794 h 1021"/>
                  <a:gd name="T10" fmla="*/ 1786 w 2098"/>
                  <a:gd name="T11" fmla="*/ 766 h 1021"/>
                  <a:gd name="T12" fmla="*/ 1786 w 2098"/>
                  <a:gd name="T13" fmla="*/ 822 h 1021"/>
                  <a:gd name="T14" fmla="*/ 1645 w 2098"/>
                  <a:gd name="T15" fmla="*/ 851 h 1021"/>
                  <a:gd name="T16" fmla="*/ 1531 w 2098"/>
                  <a:gd name="T17" fmla="*/ 794 h 1021"/>
                  <a:gd name="T18" fmla="*/ 1474 w 2098"/>
                  <a:gd name="T19" fmla="*/ 851 h 1021"/>
                  <a:gd name="T20" fmla="*/ 1333 w 2098"/>
                  <a:gd name="T21" fmla="*/ 879 h 1021"/>
                  <a:gd name="T22" fmla="*/ 1191 w 2098"/>
                  <a:gd name="T23" fmla="*/ 993 h 1021"/>
                  <a:gd name="T24" fmla="*/ 1049 w 2098"/>
                  <a:gd name="T25" fmla="*/ 964 h 1021"/>
                  <a:gd name="T26" fmla="*/ 1021 w 2098"/>
                  <a:gd name="T27" fmla="*/ 1021 h 1021"/>
                  <a:gd name="T28" fmla="*/ 511 w 2098"/>
                  <a:gd name="T29" fmla="*/ 1021 h 1021"/>
                  <a:gd name="T30" fmla="*/ 511 w 2098"/>
                  <a:gd name="T31" fmla="*/ 964 h 1021"/>
                  <a:gd name="T32" fmla="*/ 340 w 2098"/>
                  <a:gd name="T33" fmla="*/ 964 h 1021"/>
                  <a:gd name="T34" fmla="*/ 284 w 2098"/>
                  <a:gd name="T35" fmla="*/ 936 h 1021"/>
                  <a:gd name="T36" fmla="*/ 284 w 2098"/>
                  <a:gd name="T37" fmla="*/ 879 h 1021"/>
                  <a:gd name="T38" fmla="*/ 199 w 2098"/>
                  <a:gd name="T39" fmla="*/ 851 h 1021"/>
                  <a:gd name="T40" fmla="*/ 170 w 2098"/>
                  <a:gd name="T41" fmla="*/ 822 h 1021"/>
                  <a:gd name="T42" fmla="*/ 57 w 2098"/>
                  <a:gd name="T43" fmla="*/ 822 h 1021"/>
                  <a:gd name="T44" fmla="*/ 57 w 2098"/>
                  <a:gd name="T45" fmla="*/ 737 h 1021"/>
                  <a:gd name="T46" fmla="*/ 0 w 2098"/>
                  <a:gd name="T47" fmla="*/ 624 h 1021"/>
                  <a:gd name="T48" fmla="*/ 57 w 2098"/>
                  <a:gd name="T49" fmla="*/ 567 h 1021"/>
                  <a:gd name="T50" fmla="*/ 29 w 2098"/>
                  <a:gd name="T51" fmla="*/ 397 h 1021"/>
                  <a:gd name="T52" fmla="*/ 114 w 2098"/>
                  <a:gd name="T53" fmla="*/ 369 h 1021"/>
                  <a:gd name="T54" fmla="*/ 199 w 2098"/>
                  <a:gd name="T55" fmla="*/ 284 h 1021"/>
                  <a:gd name="T56" fmla="*/ 255 w 2098"/>
                  <a:gd name="T57" fmla="*/ 341 h 1021"/>
                  <a:gd name="T58" fmla="*/ 312 w 2098"/>
                  <a:gd name="T59" fmla="*/ 255 h 1021"/>
                  <a:gd name="T60" fmla="*/ 312 w 2098"/>
                  <a:gd name="T61" fmla="*/ 227 h 1021"/>
                  <a:gd name="T62" fmla="*/ 397 w 2098"/>
                  <a:gd name="T63" fmla="*/ 227 h 1021"/>
                  <a:gd name="T64" fmla="*/ 482 w 2098"/>
                  <a:gd name="T65" fmla="*/ 255 h 1021"/>
                  <a:gd name="T66" fmla="*/ 596 w 2098"/>
                  <a:gd name="T67" fmla="*/ 227 h 1021"/>
                  <a:gd name="T68" fmla="*/ 652 w 2098"/>
                  <a:gd name="T69" fmla="*/ 142 h 1021"/>
                  <a:gd name="T70" fmla="*/ 681 w 2098"/>
                  <a:gd name="T71" fmla="*/ 142 h 1021"/>
                  <a:gd name="T72" fmla="*/ 681 w 2098"/>
                  <a:gd name="T73" fmla="*/ 170 h 1021"/>
                  <a:gd name="T74" fmla="*/ 737 w 2098"/>
                  <a:gd name="T75" fmla="*/ 227 h 1021"/>
                  <a:gd name="T76" fmla="*/ 709 w 2098"/>
                  <a:gd name="T77" fmla="*/ 255 h 1021"/>
                  <a:gd name="T78" fmla="*/ 766 w 2098"/>
                  <a:gd name="T79" fmla="*/ 312 h 1021"/>
                  <a:gd name="T80" fmla="*/ 766 w 2098"/>
                  <a:gd name="T81" fmla="*/ 341 h 1021"/>
                  <a:gd name="T82" fmla="*/ 879 w 2098"/>
                  <a:gd name="T83" fmla="*/ 341 h 1021"/>
                  <a:gd name="T84" fmla="*/ 879 w 2098"/>
                  <a:gd name="T85" fmla="*/ 255 h 1021"/>
                  <a:gd name="T86" fmla="*/ 964 w 2098"/>
                  <a:gd name="T87" fmla="*/ 255 h 1021"/>
                  <a:gd name="T88" fmla="*/ 1078 w 2098"/>
                  <a:gd name="T89" fmla="*/ 312 h 1021"/>
                  <a:gd name="T90" fmla="*/ 1106 w 2098"/>
                  <a:gd name="T91" fmla="*/ 227 h 1021"/>
                  <a:gd name="T92" fmla="*/ 1333 w 2098"/>
                  <a:gd name="T93" fmla="*/ 227 h 1021"/>
                  <a:gd name="T94" fmla="*/ 1418 w 2098"/>
                  <a:gd name="T95" fmla="*/ 284 h 1021"/>
                  <a:gd name="T96" fmla="*/ 1474 w 2098"/>
                  <a:gd name="T97" fmla="*/ 199 h 1021"/>
                  <a:gd name="T98" fmla="*/ 1503 w 2098"/>
                  <a:gd name="T99" fmla="*/ 199 h 1021"/>
                  <a:gd name="T100" fmla="*/ 1616 w 2098"/>
                  <a:gd name="T101" fmla="*/ 85 h 1021"/>
                  <a:gd name="T102" fmla="*/ 1758 w 2098"/>
                  <a:gd name="T103" fmla="*/ 0 h 1021"/>
                  <a:gd name="T104" fmla="*/ 1815 w 2098"/>
                  <a:gd name="T105" fmla="*/ 29 h 1021"/>
                  <a:gd name="T106" fmla="*/ 1900 w 2098"/>
                  <a:gd name="T107" fmla="*/ 170 h 1021"/>
                  <a:gd name="T108" fmla="*/ 1900 w 2098"/>
                  <a:gd name="T109" fmla="*/ 199 h 1021"/>
                  <a:gd name="T110" fmla="*/ 2013 w 2098"/>
                  <a:gd name="T111" fmla="*/ 284 h 1021"/>
                  <a:gd name="T112" fmla="*/ 1985 w 2098"/>
                  <a:gd name="T113" fmla="*/ 369 h 1021"/>
                  <a:gd name="T114" fmla="*/ 2098 w 2098"/>
                  <a:gd name="T115" fmla="*/ 397 h 1021"/>
                  <a:gd name="T116" fmla="*/ 2098 w 2098"/>
                  <a:gd name="T117" fmla="*/ 482 h 1021"/>
                  <a:gd name="T118" fmla="*/ 2041 w 2098"/>
                  <a:gd name="T119" fmla="*/ 539 h 1021"/>
                  <a:gd name="T120" fmla="*/ 2098 w 2098"/>
                  <a:gd name="T121" fmla="*/ 596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98" h="1021">
                    <a:moveTo>
                      <a:pt x="2098" y="596"/>
                    </a:moveTo>
                    <a:lnTo>
                      <a:pt x="2013" y="652"/>
                    </a:lnTo>
                    <a:lnTo>
                      <a:pt x="2013" y="737"/>
                    </a:lnTo>
                    <a:lnTo>
                      <a:pt x="1843" y="737"/>
                    </a:lnTo>
                    <a:lnTo>
                      <a:pt x="1843" y="794"/>
                    </a:lnTo>
                    <a:lnTo>
                      <a:pt x="1786" y="766"/>
                    </a:lnTo>
                    <a:lnTo>
                      <a:pt x="1786" y="822"/>
                    </a:lnTo>
                    <a:lnTo>
                      <a:pt x="1645" y="851"/>
                    </a:lnTo>
                    <a:lnTo>
                      <a:pt x="1531" y="794"/>
                    </a:lnTo>
                    <a:lnTo>
                      <a:pt x="1474" y="851"/>
                    </a:lnTo>
                    <a:lnTo>
                      <a:pt x="1333" y="879"/>
                    </a:lnTo>
                    <a:lnTo>
                      <a:pt x="1191" y="993"/>
                    </a:lnTo>
                    <a:lnTo>
                      <a:pt x="1049" y="964"/>
                    </a:lnTo>
                    <a:lnTo>
                      <a:pt x="1021" y="1021"/>
                    </a:lnTo>
                    <a:lnTo>
                      <a:pt x="511" y="1021"/>
                    </a:lnTo>
                    <a:lnTo>
                      <a:pt x="511" y="964"/>
                    </a:lnTo>
                    <a:lnTo>
                      <a:pt x="340" y="964"/>
                    </a:lnTo>
                    <a:lnTo>
                      <a:pt x="284" y="936"/>
                    </a:lnTo>
                    <a:lnTo>
                      <a:pt x="284" y="879"/>
                    </a:lnTo>
                    <a:lnTo>
                      <a:pt x="199" y="851"/>
                    </a:lnTo>
                    <a:lnTo>
                      <a:pt x="170" y="822"/>
                    </a:lnTo>
                    <a:lnTo>
                      <a:pt x="57" y="822"/>
                    </a:lnTo>
                    <a:lnTo>
                      <a:pt x="57" y="737"/>
                    </a:lnTo>
                    <a:lnTo>
                      <a:pt x="0" y="624"/>
                    </a:lnTo>
                    <a:lnTo>
                      <a:pt x="57" y="567"/>
                    </a:lnTo>
                    <a:lnTo>
                      <a:pt x="29" y="397"/>
                    </a:lnTo>
                    <a:lnTo>
                      <a:pt x="114" y="369"/>
                    </a:lnTo>
                    <a:lnTo>
                      <a:pt x="199" y="284"/>
                    </a:lnTo>
                    <a:lnTo>
                      <a:pt x="255" y="341"/>
                    </a:lnTo>
                    <a:lnTo>
                      <a:pt x="312" y="255"/>
                    </a:lnTo>
                    <a:lnTo>
                      <a:pt x="312" y="227"/>
                    </a:lnTo>
                    <a:lnTo>
                      <a:pt x="397" y="227"/>
                    </a:lnTo>
                    <a:lnTo>
                      <a:pt x="482" y="255"/>
                    </a:lnTo>
                    <a:lnTo>
                      <a:pt x="596" y="227"/>
                    </a:lnTo>
                    <a:lnTo>
                      <a:pt x="652" y="142"/>
                    </a:lnTo>
                    <a:lnTo>
                      <a:pt x="681" y="142"/>
                    </a:lnTo>
                    <a:lnTo>
                      <a:pt x="681" y="170"/>
                    </a:lnTo>
                    <a:lnTo>
                      <a:pt x="737" y="227"/>
                    </a:lnTo>
                    <a:lnTo>
                      <a:pt x="709" y="255"/>
                    </a:lnTo>
                    <a:lnTo>
                      <a:pt x="766" y="312"/>
                    </a:lnTo>
                    <a:lnTo>
                      <a:pt x="766" y="341"/>
                    </a:lnTo>
                    <a:lnTo>
                      <a:pt x="879" y="341"/>
                    </a:lnTo>
                    <a:lnTo>
                      <a:pt x="879" y="255"/>
                    </a:lnTo>
                    <a:lnTo>
                      <a:pt x="964" y="255"/>
                    </a:lnTo>
                    <a:lnTo>
                      <a:pt x="1078" y="312"/>
                    </a:lnTo>
                    <a:lnTo>
                      <a:pt x="1106" y="227"/>
                    </a:lnTo>
                    <a:lnTo>
                      <a:pt x="1333" y="227"/>
                    </a:lnTo>
                    <a:lnTo>
                      <a:pt x="1418" y="284"/>
                    </a:lnTo>
                    <a:lnTo>
                      <a:pt x="1474" y="199"/>
                    </a:lnTo>
                    <a:lnTo>
                      <a:pt x="1503" y="199"/>
                    </a:lnTo>
                    <a:lnTo>
                      <a:pt x="1616" y="85"/>
                    </a:lnTo>
                    <a:lnTo>
                      <a:pt x="1758" y="0"/>
                    </a:lnTo>
                    <a:lnTo>
                      <a:pt x="1815" y="29"/>
                    </a:lnTo>
                    <a:lnTo>
                      <a:pt x="1900" y="170"/>
                    </a:lnTo>
                    <a:lnTo>
                      <a:pt x="1900" y="199"/>
                    </a:lnTo>
                    <a:lnTo>
                      <a:pt x="2013" y="284"/>
                    </a:lnTo>
                    <a:lnTo>
                      <a:pt x="1985" y="369"/>
                    </a:lnTo>
                    <a:lnTo>
                      <a:pt x="2098" y="397"/>
                    </a:lnTo>
                    <a:lnTo>
                      <a:pt x="2098" y="482"/>
                    </a:lnTo>
                    <a:lnTo>
                      <a:pt x="2041" y="539"/>
                    </a:lnTo>
                    <a:lnTo>
                      <a:pt x="2098" y="5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7" y="1310"/>
                <a:ext cx="114" cy="142"/>
              </a:xfrm>
              <a:custGeom>
                <a:avLst/>
                <a:gdLst>
                  <a:gd name="T0" fmla="*/ 0 w 114"/>
                  <a:gd name="T1" fmla="*/ 85 h 142"/>
                  <a:gd name="T2" fmla="*/ 57 w 114"/>
                  <a:gd name="T3" fmla="*/ 142 h 142"/>
                  <a:gd name="T4" fmla="*/ 114 w 114"/>
                  <a:gd name="T5" fmla="*/ 85 h 142"/>
                  <a:gd name="T6" fmla="*/ 114 w 114"/>
                  <a:gd name="T7" fmla="*/ 0 h 142"/>
                  <a:gd name="T8" fmla="*/ 0 w 114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42">
                    <a:moveTo>
                      <a:pt x="0" y="85"/>
                    </a:moveTo>
                    <a:lnTo>
                      <a:pt x="57" y="142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217" y="1254"/>
                <a:ext cx="199" cy="85"/>
              </a:xfrm>
              <a:custGeom>
                <a:avLst/>
                <a:gdLst>
                  <a:gd name="T0" fmla="*/ 142 w 199"/>
                  <a:gd name="T1" fmla="*/ 0 h 85"/>
                  <a:gd name="T2" fmla="*/ 0 w 199"/>
                  <a:gd name="T3" fmla="*/ 28 h 85"/>
                  <a:gd name="T4" fmla="*/ 85 w 199"/>
                  <a:gd name="T5" fmla="*/ 85 h 85"/>
                  <a:gd name="T6" fmla="*/ 199 w 199"/>
                  <a:gd name="T7" fmla="*/ 28 h 85"/>
                  <a:gd name="T8" fmla="*/ 142 w 199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85">
                    <a:moveTo>
                      <a:pt x="142" y="0"/>
                    </a:moveTo>
                    <a:lnTo>
                      <a:pt x="0" y="28"/>
                    </a:lnTo>
                    <a:lnTo>
                      <a:pt x="85" y="85"/>
                    </a:lnTo>
                    <a:lnTo>
                      <a:pt x="199" y="2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387" y="1140"/>
                <a:ext cx="1531" cy="1106"/>
              </a:xfrm>
              <a:custGeom>
                <a:avLst/>
                <a:gdLst>
                  <a:gd name="T0" fmla="*/ 681 w 1531"/>
                  <a:gd name="T1" fmla="*/ 1078 h 1106"/>
                  <a:gd name="T2" fmla="*/ 766 w 1531"/>
                  <a:gd name="T3" fmla="*/ 1106 h 1106"/>
                  <a:gd name="T4" fmla="*/ 823 w 1531"/>
                  <a:gd name="T5" fmla="*/ 993 h 1106"/>
                  <a:gd name="T6" fmla="*/ 993 w 1531"/>
                  <a:gd name="T7" fmla="*/ 993 h 1106"/>
                  <a:gd name="T8" fmla="*/ 1049 w 1531"/>
                  <a:gd name="T9" fmla="*/ 936 h 1106"/>
                  <a:gd name="T10" fmla="*/ 1163 w 1531"/>
                  <a:gd name="T11" fmla="*/ 993 h 1106"/>
                  <a:gd name="T12" fmla="*/ 1248 w 1531"/>
                  <a:gd name="T13" fmla="*/ 993 h 1106"/>
                  <a:gd name="T14" fmla="*/ 1305 w 1531"/>
                  <a:gd name="T15" fmla="*/ 936 h 1106"/>
                  <a:gd name="T16" fmla="*/ 1248 w 1531"/>
                  <a:gd name="T17" fmla="*/ 879 h 1106"/>
                  <a:gd name="T18" fmla="*/ 1276 w 1531"/>
                  <a:gd name="T19" fmla="*/ 851 h 1106"/>
                  <a:gd name="T20" fmla="*/ 1276 w 1531"/>
                  <a:gd name="T21" fmla="*/ 737 h 1106"/>
                  <a:gd name="T22" fmla="*/ 1220 w 1531"/>
                  <a:gd name="T23" fmla="*/ 681 h 1106"/>
                  <a:gd name="T24" fmla="*/ 1531 w 1531"/>
                  <a:gd name="T25" fmla="*/ 511 h 1106"/>
                  <a:gd name="T26" fmla="*/ 1361 w 1531"/>
                  <a:gd name="T27" fmla="*/ 426 h 1106"/>
                  <a:gd name="T28" fmla="*/ 1191 w 1531"/>
                  <a:gd name="T29" fmla="*/ 426 h 1106"/>
                  <a:gd name="T30" fmla="*/ 1248 w 1531"/>
                  <a:gd name="T31" fmla="*/ 369 h 1106"/>
                  <a:gd name="T32" fmla="*/ 1220 w 1531"/>
                  <a:gd name="T33" fmla="*/ 312 h 1106"/>
                  <a:gd name="T34" fmla="*/ 1191 w 1531"/>
                  <a:gd name="T35" fmla="*/ 57 h 1106"/>
                  <a:gd name="T36" fmla="*/ 1078 w 1531"/>
                  <a:gd name="T37" fmla="*/ 0 h 1106"/>
                  <a:gd name="T38" fmla="*/ 964 w 1531"/>
                  <a:gd name="T39" fmla="*/ 114 h 1106"/>
                  <a:gd name="T40" fmla="*/ 879 w 1531"/>
                  <a:gd name="T41" fmla="*/ 85 h 1106"/>
                  <a:gd name="T42" fmla="*/ 823 w 1531"/>
                  <a:gd name="T43" fmla="*/ 142 h 1106"/>
                  <a:gd name="T44" fmla="*/ 823 w 1531"/>
                  <a:gd name="T45" fmla="*/ 199 h 1106"/>
                  <a:gd name="T46" fmla="*/ 766 w 1531"/>
                  <a:gd name="T47" fmla="*/ 227 h 1106"/>
                  <a:gd name="T48" fmla="*/ 738 w 1531"/>
                  <a:gd name="T49" fmla="*/ 284 h 1106"/>
                  <a:gd name="T50" fmla="*/ 539 w 1531"/>
                  <a:gd name="T51" fmla="*/ 312 h 1106"/>
                  <a:gd name="T52" fmla="*/ 539 w 1531"/>
                  <a:gd name="T53" fmla="*/ 227 h 1106"/>
                  <a:gd name="T54" fmla="*/ 426 w 1531"/>
                  <a:gd name="T55" fmla="*/ 255 h 1106"/>
                  <a:gd name="T56" fmla="*/ 426 w 1531"/>
                  <a:gd name="T57" fmla="*/ 312 h 1106"/>
                  <a:gd name="T58" fmla="*/ 284 w 1531"/>
                  <a:gd name="T59" fmla="*/ 312 h 1106"/>
                  <a:gd name="T60" fmla="*/ 227 w 1531"/>
                  <a:gd name="T61" fmla="*/ 170 h 1106"/>
                  <a:gd name="T62" fmla="*/ 284 w 1531"/>
                  <a:gd name="T63" fmla="*/ 57 h 1106"/>
                  <a:gd name="T64" fmla="*/ 199 w 1531"/>
                  <a:gd name="T65" fmla="*/ 57 h 1106"/>
                  <a:gd name="T66" fmla="*/ 86 w 1531"/>
                  <a:gd name="T67" fmla="*/ 85 h 1106"/>
                  <a:gd name="T68" fmla="*/ 29 w 1531"/>
                  <a:gd name="T69" fmla="*/ 199 h 1106"/>
                  <a:gd name="T70" fmla="*/ 86 w 1531"/>
                  <a:gd name="T71" fmla="*/ 255 h 1106"/>
                  <a:gd name="T72" fmla="*/ 29 w 1531"/>
                  <a:gd name="T73" fmla="*/ 284 h 1106"/>
                  <a:gd name="T74" fmla="*/ 0 w 1531"/>
                  <a:gd name="T75" fmla="*/ 397 h 1106"/>
                  <a:gd name="T76" fmla="*/ 199 w 1531"/>
                  <a:gd name="T77" fmla="*/ 426 h 1106"/>
                  <a:gd name="T78" fmla="*/ 199 w 1531"/>
                  <a:gd name="T79" fmla="*/ 454 h 1106"/>
                  <a:gd name="T80" fmla="*/ 284 w 1531"/>
                  <a:gd name="T81" fmla="*/ 511 h 1106"/>
                  <a:gd name="T82" fmla="*/ 341 w 1531"/>
                  <a:gd name="T83" fmla="*/ 596 h 1106"/>
                  <a:gd name="T84" fmla="*/ 256 w 1531"/>
                  <a:gd name="T85" fmla="*/ 567 h 1106"/>
                  <a:gd name="T86" fmla="*/ 227 w 1531"/>
                  <a:gd name="T87" fmla="*/ 624 h 1106"/>
                  <a:gd name="T88" fmla="*/ 369 w 1531"/>
                  <a:gd name="T89" fmla="*/ 652 h 1106"/>
                  <a:gd name="T90" fmla="*/ 482 w 1531"/>
                  <a:gd name="T91" fmla="*/ 624 h 1106"/>
                  <a:gd name="T92" fmla="*/ 454 w 1531"/>
                  <a:gd name="T93" fmla="*/ 709 h 1106"/>
                  <a:gd name="T94" fmla="*/ 482 w 1531"/>
                  <a:gd name="T95" fmla="*/ 794 h 1106"/>
                  <a:gd name="T96" fmla="*/ 454 w 1531"/>
                  <a:gd name="T97" fmla="*/ 822 h 1106"/>
                  <a:gd name="T98" fmla="*/ 511 w 1531"/>
                  <a:gd name="T99" fmla="*/ 964 h 1106"/>
                  <a:gd name="T100" fmla="*/ 596 w 1531"/>
                  <a:gd name="T101" fmla="*/ 908 h 1106"/>
                  <a:gd name="T102" fmla="*/ 709 w 1531"/>
                  <a:gd name="T103" fmla="*/ 1021 h 1106"/>
                  <a:gd name="T104" fmla="*/ 681 w 1531"/>
                  <a:gd name="T105" fmla="*/ 1078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1" h="1106">
                    <a:moveTo>
                      <a:pt x="681" y="1078"/>
                    </a:moveTo>
                    <a:lnTo>
                      <a:pt x="766" y="1106"/>
                    </a:lnTo>
                    <a:lnTo>
                      <a:pt x="823" y="993"/>
                    </a:lnTo>
                    <a:lnTo>
                      <a:pt x="993" y="993"/>
                    </a:lnTo>
                    <a:lnTo>
                      <a:pt x="1049" y="936"/>
                    </a:lnTo>
                    <a:lnTo>
                      <a:pt x="1163" y="993"/>
                    </a:lnTo>
                    <a:lnTo>
                      <a:pt x="1248" y="993"/>
                    </a:lnTo>
                    <a:lnTo>
                      <a:pt x="1305" y="936"/>
                    </a:lnTo>
                    <a:lnTo>
                      <a:pt x="1248" y="879"/>
                    </a:lnTo>
                    <a:lnTo>
                      <a:pt x="1276" y="851"/>
                    </a:lnTo>
                    <a:lnTo>
                      <a:pt x="1276" y="737"/>
                    </a:lnTo>
                    <a:lnTo>
                      <a:pt x="1220" y="681"/>
                    </a:lnTo>
                    <a:lnTo>
                      <a:pt x="1531" y="511"/>
                    </a:lnTo>
                    <a:lnTo>
                      <a:pt x="1361" y="426"/>
                    </a:lnTo>
                    <a:lnTo>
                      <a:pt x="1191" y="426"/>
                    </a:lnTo>
                    <a:lnTo>
                      <a:pt x="1248" y="369"/>
                    </a:lnTo>
                    <a:lnTo>
                      <a:pt x="1220" y="312"/>
                    </a:lnTo>
                    <a:lnTo>
                      <a:pt x="1191" y="57"/>
                    </a:lnTo>
                    <a:lnTo>
                      <a:pt x="1078" y="0"/>
                    </a:lnTo>
                    <a:lnTo>
                      <a:pt x="964" y="114"/>
                    </a:lnTo>
                    <a:lnTo>
                      <a:pt x="879" y="85"/>
                    </a:lnTo>
                    <a:lnTo>
                      <a:pt x="823" y="142"/>
                    </a:lnTo>
                    <a:lnTo>
                      <a:pt x="823" y="199"/>
                    </a:lnTo>
                    <a:lnTo>
                      <a:pt x="766" y="227"/>
                    </a:lnTo>
                    <a:lnTo>
                      <a:pt x="738" y="284"/>
                    </a:lnTo>
                    <a:lnTo>
                      <a:pt x="539" y="312"/>
                    </a:lnTo>
                    <a:lnTo>
                      <a:pt x="539" y="227"/>
                    </a:lnTo>
                    <a:lnTo>
                      <a:pt x="426" y="255"/>
                    </a:lnTo>
                    <a:lnTo>
                      <a:pt x="426" y="312"/>
                    </a:lnTo>
                    <a:lnTo>
                      <a:pt x="284" y="312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199" y="57"/>
                    </a:lnTo>
                    <a:lnTo>
                      <a:pt x="86" y="85"/>
                    </a:lnTo>
                    <a:lnTo>
                      <a:pt x="29" y="199"/>
                    </a:lnTo>
                    <a:lnTo>
                      <a:pt x="86" y="255"/>
                    </a:lnTo>
                    <a:lnTo>
                      <a:pt x="29" y="284"/>
                    </a:lnTo>
                    <a:lnTo>
                      <a:pt x="0" y="397"/>
                    </a:lnTo>
                    <a:lnTo>
                      <a:pt x="199" y="426"/>
                    </a:lnTo>
                    <a:lnTo>
                      <a:pt x="199" y="454"/>
                    </a:lnTo>
                    <a:lnTo>
                      <a:pt x="284" y="511"/>
                    </a:lnTo>
                    <a:lnTo>
                      <a:pt x="341" y="596"/>
                    </a:lnTo>
                    <a:lnTo>
                      <a:pt x="256" y="567"/>
                    </a:lnTo>
                    <a:lnTo>
                      <a:pt x="227" y="624"/>
                    </a:lnTo>
                    <a:lnTo>
                      <a:pt x="369" y="652"/>
                    </a:lnTo>
                    <a:lnTo>
                      <a:pt x="482" y="624"/>
                    </a:lnTo>
                    <a:lnTo>
                      <a:pt x="454" y="709"/>
                    </a:lnTo>
                    <a:lnTo>
                      <a:pt x="482" y="794"/>
                    </a:lnTo>
                    <a:lnTo>
                      <a:pt x="454" y="822"/>
                    </a:lnTo>
                    <a:lnTo>
                      <a:pt x="511" y="964"/>
                    </a:lnTo>
                    <a:lnTo>
                      <a:pt x="596" y="908"/>
                    </a:lnTo>
                    <a:lnTo>
                      <a:pt x="709" y="1021"/>
                    </a:lnTo>
                    <a:lnTo>
                      <a:pt x="681" y="10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1578" y="1140"/>
                <a:ext cx="397" cy="511"/>
              </a:xfrm>
              <a:custGeom>
                <a:avLst/>
                <a:gdLst>
                  <a:gd name="T0" fmla="*/ 340 w 397"/>
                  <a:gd name="T1" fmla="*/ 511 h 511"/>
                  <a:gd name="T2" fmla="*/ 170 w 397"/>
                  <a:gd name="T3" fmla="*/ 426 h 511"/>
                  <a:gd name="T4" fmla="*/ 0 w 397"/>
                  <a:gd name="T5" fmla="*/ 426 h 511"/>
                  <a:gd name="T6" fmla="*/ 57 w 397"/>
                  <a:gd name="T7" fmla="*/ 369 h 511"/>
                  <a:gd name="T8" fmla="*/ 29 w 397"/>
                  <a:gd name="T9" fmla="*/ 312 h 511"/>
                  <a:gd name="T10" fmla="*/ 0 w 397"/>
                  <a:gd name="T11" fmla="*/ 57 h 511"/>
                  <a:gd name="T12" fmla="*/ 57 w 397"/>
                  <a:gd name="T13" fmla="*/ 29 h 511"/>
                  <a:gd name="T14" fmla="*/ 114 w 397"/>
                  <a:gd name="T15" fmla="*/ 142 h 511"/>
                  <a:gd name="T16" fmla="*/ 170 w 397"/>
                  <a:gd name="T17" fmla="*/ 114 h 511"/>
                  <a:gd name="T18" fmla="*/ 170 w 397"/>
                  <a:gd name="T19" fmla="*/ 29 h 511"/>
                  <a:gd name="T20" fmla="*/ 340 w 397"/>
                  <a:gd name="T21" fmla="*/ 0 h 511"/>
                  <a:gd name="T22" fmla="*/ 340 w 397"/>
                  <a:gd name="T23" fmla="*/ 57 h 511"/>
                  <a:gd name="T24" fmla="*/ 397 w 397"/>
                  <a:gd name="T25" fmla="*/ 114 h 511"/>
                  <a:gd name="T26" fmla="*/ 369 w 397"/>
                  <a:gd name="T27" fmla="*/ 142 h 511"/>
                  <a:gd name="T28" fmla="*/ 369 w 397"/>
                  <a:gd name="T29" fmla="*/ 312 h 511"/>
                  <a:gd name="T30" fmla="*/ 397 w 397"/>
                  <a:gd name="T31" fmla="*/ 341 h 511"/>
                  <a:gd name="T32" fmla="*/ 397 w 397"/>
                  <a:gd name="T33" fmla="*/ 454 h 511"/>
                  <a:gd name="T34" fmla="*/ 340 w 397"/>
                  <a:gd name="T3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511">
                    <a:moveTo>
                      <a:pt x="340" y="511"/>
                    </a:moveTo>
                    <a:lnTo>
                      <a:pt x="170" y="426"/>
                    </a:lnTo>
                    <a:lnTo>
                      <a:pt x="0" y="426"/>
                    </a:lnTo>
                    <a:lnTo>
                      <a:pt x="57" y="369"/>
                    </a:lnTo>
                    <a:lnTo>
                      <a:pt x="29" y="312"/>
                    </a:lnTo>
                    <a:lnTo>
                      <a:pt x="0" y="57"/>
                    </a:lnTo>
                    <a:lnTo>
                      <a:pt x="57" y="29"/>
                    </a:lnTo>
                    <a:lnTo>
                      <a:pt x="114" y="142"/>
                    </a:lnTo>
                    <a:lnTo>
                      <a:pt x="170" y="114"/>
                    </a:lnTo>
                    <a:lnTo>
                      <a:pt x="170" y="29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114"/>
                    </a:lnTo>
                    <a:lnTo>
                      <a:pt x="369" y="142"/>
                    </a:lnTo>
                    <a:lnTo>
                      <a:pt x="369" y="312"/>
                    </a:lnTo>
                    <a:lnTo>
                      <a:pt x="397" y="341"/>
                    </a:lnTo>
                    <a:lnTo>
                      <a:pt x="397" y="454"/>
                    </a:lnTo>
                    <a:lnTo>
                      <a:pt x="340" y="5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699" y="1934"/>
                <a:ext cx="1191" cy="766"/>
              </a:xfrm>
              <a:custGeom>
                <a:avLst/>
                <a:gdLst>
                  <a:gd name="T0" fmla="*/ 964 w 1191"/>
                  <a:gd name="T1" fmla="*/ 0 h 766"/>
                  <a:gd name="T2" fmla="*/ 1078 w 1191"/>
                  <a:gd name="T3" fmla="*/ 57 h 766"/>
                  <a:gd name="T4" fmla="*/ 1134 w 1191"/>
                  <a:gd name="T5" fmla="*/ 0 h 766"/>
                  <a:gd name="T6" fmla="*/ 1191 w 1191"/>
                  <a:gd name="T7" fmla="*/ 85 h 766"/>
                  <a:gd name="T8" fmla="*/ 1134 w 1191"/>
                  <a:gd name="T9" fmla="*/ 170 h 766"/>
                  <a:gd name="T10" fmla="*/ 1078 w 1191"/>
                  <a:gd name="T11" fmla="*/ 170 h 766"/>
                  <a:gd name="T12" fmla="*/ 993 w 1191"/>
                  <a:gd name="T13" fmla="*/ 284 h 766"/>
                  <a:gd name="T14" fmla="*/ 1078 w 1191"/>
                  <a:gd name="T15" fmla="*/ 284 h 766"/>
                  <a:gd name="T16" fmla="*/ 1078 w 1191"/>
                  <a:gd name="T17" fmla="*/ 340 h 766"/>
                  <a:gd name="T18" fmla="*/ 1078 w 1191"/>
                  <a:gd name="T19" fmla="*/ 397 h 766"/>
                  <a:gd name="T20" fmla="*/ 1049 w 1191"/>
                  <a:gd name="T21" fmla="*/ 425 h 766"/>
                  <a:gd name="T22" fmla="*/ 1049 w 1191"/>
                  <a:gd name="T23" fmla="*/ 482 h 766"/>
                  <a:gd name="T24" fmla="*/ 993 w 1191"/>
                  <a:gd name="T25" fmla="*/ 567 h 766"/>
                  <a:gd name="T26" fmla="*/ 879 w 1191"/>
                  <a:gd name="T27" fmla="*/ 595 h 766"/>
                  <a:gd name="T28" fmla="*/ 794 w 1191"/>
                  <a:gd name="T29" fmla="*/ 567 h 766"/>
                  <a:gd name="T30" fmla="*/ 709 w 1191"/>
                  <a:gd name="T31" fmla="*/ 567 h 766"/>
                  <a:gd name="T32" fmla="*/ 709 w 1191"/>
                  <a:gd name="T33" fmla="*/ 595 h 766"/>
                  <a:gd name="T34" fmla="*/ 652 w 1191"/>
                  <a:gd name="T35" fmla="*/ 681 h 766"/>
                  <a:gd name="T36" fmla="*/ 596 w 1191"/>
                  <a:gd name="T37" fmla="*/ 624 h 766"/>
                  <a:gd name="T38" fmla="*/ 511 w 1191"/>
                  <a:gd name="T39" fmla="*/ 709 h 766"/>
                  <a:gd name="T40" fmla="*/ 426 w 1191"/>
                  <a:gd name="T41" fmla="*/ 737 h 766"/>
                  <a:gd name="T42" fmla="*/ 341 w 1191"/>
                  <a:gd name="T43" fmla="*/ 709 h 766"/>
                  <a:gd name="T44" fmla="*/ 312 w 1191"/>
                  <a:gd name="T45" fmla="*/ 766 h 766"/>
                  <a:gd name="T46" fmla="*/ 142 w 1191"/>
                  <a:gd name="T47" fmla="*/ 766 h 766"/>
                  <a:gd name="T48" fmla="*/ 142 w 1191"/>
                  <a:gd name="T49" fmla="*/ 709 h 766"/>
                  <a:gd name="T50" fmla="*/ 57 w 1191"/>
                  <a:gd name="T51" fmla="*/ 652 h 766"/>
                  <a:gd name="T52" fmla="*/ 0 w 1191"/>
                  <a:gd name="T53" fmla="*/ 652 h 766"/>
                  <a:gd name="T54" fmla="*/ 0 w 1191"/>
                  <a:gd name="T55" fmla="*/ 567 h 766"/>
                  <a:gd name="T56" fmla="*/ 170 w 1191"/>
                  <a:gd name="T57" fmla="*/ 652 h 766"/>
                  <a:gd name="T58" fmla="*/ 170 w 1191"/>
                  <a:gd name="T59" fmla="*/ 595 h 766"/>
                  <a:gd name="T60" fmla="*/ 114 w 1191"/>
                  <a:gd name="T61" fmla="*/ 567 h 766"/>
                  <a:gd name="T62" fmla="*/ 114 w 1191"/>
                  <a:gd name="T63" fmla="*/ 510 h 766"/>
                  <a:gd name="T64" fmla="*/ 57 w 1191"/>
                  <a:gd name="T65" fmla="*/ 510 h 766"/>
                  <a:gd name="T66" fmla="*/ 29 w 1191"/>
                  <a:gd name="T67" fmla="*/ 482 h 766"/>
                  <a:gd name="T68" fmla="*/ 255 w 1191"/>
                  <a:gd name="T69" fmla="*/ 425 h 766"/>
                  <a:gd name="T70" fmla="*/ 312 w 1191"/>
                  <a:gd name="T71" fmla="*/ 482 h 766"/>
                  <a:gd name="T72" fmla="*/ 397 w 1191"/>
                  <a:gd name="T73" fmla="*/ 425 h 766"/>
                  <a:gd name="T74" fmla="*/ 511 w 1191"/>
                  <a:gd name="T75" fmla="*/ 425 h 766"/>
                  <a:gd name="T76" fmla="*/ 454 w 1191"/>
                  <a:gd name="T77" fmla="*/ 369 h 766"/>
                  <a:gd name="T78" fmla="*/ 341 w 1191"/>
                  <a:gd name="T79" fmla="*/ 340 h 766"/>
                  <a:gd name="T80" fmla="*/ 369 w 1191"/>
                  <a:gd name="T81" fmla="*/ 284 h 766"/>
                  <a:gd name="T82" fmla="*/ 454 w 1191"/>
                  <a:gd name="T83" fmla="*/ 312 h 766"/>
                  <a:gd name="T84" fmla="*/ 511 w 1191"/>
                  <a:gd name="T85" fmla="*/ 199 h 766"/>
                  <a:gd name="T86" fmla="*/ 681 w 1191"/>
                  <a:gd name="T87" fmla="*/ 199 h 766"/>
                  <a:gd name="T88" fmla="*/ 737 w 1191"/>
                  <a:gd name="T89" fmla="*/ 142 h 766"/>
                  <a:gd name="T90" fmla="*/ 851 w 1191"/>
                  <a:gd name="T91" fmla="*/ 199 h 766"/>
                  <a:gd name="T92" fmla="*/ 936 w 1191"/>
                  <a:gd name="T93" fmla="*/ 199 h 766"/>
                  <a:gd name="T94" fmla="*/ 993 w 1191"/>
                  <a:gd name="T95" fmla="*/ 142 h 766"/>
                  <a:gd name="T96" fmla="*/ 936 w 1191"/>
                  <a:gd name="T97" fmla="*/ 85 h 766"/>
                  <a:gd name="T98" fmla="*/ 964 w 1191"/>
                  <a:gd name="T99" fmla="*/ 57 h 766"/>
                  <a:gd name="T100" fmla="*/ 964 w 1191"/>
                  <a:gd name="T101" fmla="*/ 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91" h="766">
                    <a:moveTo>
                      <a:pt x="964" y="0"/>
                    </a:moveTo>
                    <a:lnTo>
                      <a:pt x="1078" y="57"/>
                    </a:lnTo>
                    <a:lnTo>
                      <a:pt x="1134" y="0"/>
                    </a:lnTo>
                    <a:lnTo>
                      <a:pt x="1191" y="85"/>
                    </a:lnTo>
                    <a:lnTo>
                      <a:pt x="1134" y="170"/>
                    </a:lnTo>
                    <a:lnTo>
                      <a:pt x="1078" y="170"/>
                    </a:lnTo>
                    <a:lnTo>
                      <a:pt x="993" y="284"/>
                    </a:lnTo>
                    <a:lnTo>
                      <a:pt x="1078" y="284"/>
                    </a:lnTo>
                    <a:lnTo>
                      <a:pt x="1078" y="340"/>
                    </a:lnTo>
                    <a:lnTo>
                      <a:pt x="1078" y="397"/>
                    </a:lnTo>
                    <a:lnTo>
                      <a:pt x="1049" y="425"/>
                    </a:lnTo>
                    <a:lnTo>
                      <a:pt x="1049" y="482"/>
                    </a:lnTo>
                    <a:lnTo>
                      <a:pt x="993" y="567"/>
                    </a:lnTo>
                    <a:lnTo>
                      <a:pt x="879" y="595"/>
                    </a:lnTo>
                    <a:lnTo>
                      <a:pt x="794" y="567"/>
                    </a:lnTo>
                    <a:lnTo>
                      <a:pt x="709" y="567"/>
                    </a:lnTo>
                    <a:lnTo>
                      <a:pt x="709" y="595"/>
                    </a:lnTo>
                    <a:lnTo>
                      <a:pt x="652" y="681"/>
                    </a:lnTo>
                    <a:lnTo>
                      <a:pt x="596" y="624"/>
                    </a:lnTo>
                    <a:lnTo>
                      <a:pt x="511" y="709"/>
                    </a:lnTo>
                    <a:lnTo>
                      <a:pt x="426" y="737"/>
                    </a:lnTo>
                    <a:lnTo>
                      <a:pt x="341" y="709"/>
                    </a:lnTo>
                    <a:lnTo>
                      <a:pt x="312" y="766"/>
                    </a:lnTo>
                    <a:lnTo>
                      <a:pt x="142" y="766"/>
                    </a:lnTo>
                    <a:lnTo>
                      <a:pt x="142" y="709"/>
                    </a:lnTo>
                    <a:lnTo>
                      <a:pt x="57" y="652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170" y="652"/>
                    </a:lnTo>
                    <a:lnTo>
                      <a:pt x="170" y="595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29" y="482"/>
                    </a:lnTo>
                    <a:lnTo>
                      <a:pt x="255" y="425"/>
                    </a:lnTo>
                    <a:lnTo>
                      <a:pt x="312" y="482"/>
                    </a:lnTo>
                    <a:lnTo>
                      <a:pt x="397" y="425"/>
                    </a:lnTo>
                    <a:lnTo>
                      <a:pt x="511" y="425"/>
                    </a:lnTo>
                    <a:lnTo>
                      <a:pt x="454" y="369"/>
                    </a:lnTo>
                    <a:lnTo>
                      <a:pt x="341" y="340"/>
                    </a:lnTo>
                    <a:lnTo>
                      <a:pt x="369" y="284"/>
                    </a:lnTo>
                    <a:lnTo>
                      <a:pt x="454" y="312"/>
                    </a:lnTo>
                    <a:lnTo>
                      <a:pt x="511" y="199"/>
                    </a:lnTo>
                    <a:lnTo>
                      <a:pt x="681" y="199"/>
                    </a:lnTo>
                    <a:lnTo>
                      <a:pt x="737" y="142"/>
                    </a:lnTo>
                    <a:lnTo>
                      <a:pt x="851" y="199"/>
                    </a:lnTo>
                    <a:lnTo>
                      <a:pt x="936" y="199"/>
                    </a:lnTo>
                    <a:lnTo>
                      <a:pt x="993" y="142"/>
                    </a:lnTo>
                    <a:lnTo>
                      <a:pt x="936" y="85"/>
                    </a:lnTo>
                    <a:lnTo>
                      <a:pt x="964" y="57"/>
                    </a:lnTo>
                    <a:lnTo>
                      <a:pt x="96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1607" y="942"/>
                <a:ext cx="1219" cy="1191"/>
              </a:xfrm>
              <a:custGeom>
                <a:avLst/>
                <a:gdLst>
                  <a:gd name="T0" fmla="*/ 963 w 1219"/>
                  <a:gd name="T1" fmla="*/ 0 h 1191"/>
                  <a:gd name="T2" fmla="*/ 907 w 1219"/>
                  <a:gd name="T3" fmla="*/ 0 h 1191"/>
                  <a:gd name="T4" fmla="*/ 878 w 1219"/>
                  <a:gd name="T5" fmla="*/ 57 h 1191"/>
                  <a:gd name="T6" fmla="*/ 765 w 1219"/>
                  <a:gd name="T7" fmla="*/ 57 h 1191"/>
                  <a:gd name="T8" fmla="*/ 708 w 1219"/>
                  <a:gd name="T9" fmla="*/ 113 h 1191"/>
                  <a:gd name="T10" fmla="*/ 510 w 1219"/>
                  <a:gd name="T11" fmla="*/ 142 h 1191"/>
                  <a:gd name="T12" fmla="*/ 368 w 1219"/>
                  <a:gd name="T13" fmla="*/ 85 h 1191"/>
                  <a:gd name="T14" fmla="*/ 311 w 1219"/>
                  <a:gd name="T15" fmla="*/ 198 h 1191"/>
                  <a:gd name="T16" fmla="*/ 311 w 1219"/>
                  <a:gd name="T17" fmla="*/ 255 h 1191"/>
                  <a:gd name="T18" fmla="*/ 368 w 1219"/>
                  <a:gd name="T19" fmla="*/ 312 h 1191"/>
                  <a:gd name="T20" fmla="*/ 340 w 1219"/>
                  <a:gd name="T21" fmla="*/ 340 h 1191"/>
                  <a:gd name="T22" fmla="*/ 340 w 1219"/>
                  <a:gd name="T23" fmla="*/ 510 h 1191"/>
                  <a:gd name="T24" fmla="*/ 368 w 1219"/>
                  <a:gd name="T25" fmla="*/ 539 h 1191"/>
                  <a:gd name="T26" fmla="*/ 368 w 1219"/>
                  <a:gd name="T27" fmla="*/ 652 h 1191"/>
                  <a:gd name="T28" fmla="*/ 311 w 1219"/>
                  <a:gd name="T29" fmla="*/ 709 h 1191"/>
                  <a:gd name="T30" fmla="*/ 0 w 1219"/>
                  <a:gd name="T31" fmla="*/ 879 h 1191"/>
                  <a:gd name="T32" fmla="*/ 56 w 1219"/>
                  <a:gd name="T33" fmla="*/ 935 h 1191"/>
                  <a:gd name="T34" fmla="*/ 56 w 1219"/>
                  <a:gd name="T35" fmla="*/ 992 h 1191"/>
                  <a:gd name="T36" fmla="*/ 170 w 1219"/>
                  <a:gd name="T37" fmla="*/ 1049 h 1191"/>
                  <a:gd name="T38" fmla="*/ 226 w 1219"/>
                  <a:gd name="T39" fmla="*/ 992 h 1191"/>
                  <a:gd name="T40" fmla="*/ 283 w 1219"/>
                  <a:gd name="T41" fmla="*/ 1077 h 1191"/>
                  <a:gd name="T42" fmla="*/ 425 w 1219"/>
                  <a:gd name="T43" fmla="*/ 1049 h 1191"/>
                  <a:gd name="T44" fmla="*/ 481 w 1219"/>
                  <a:gd name="T45" fmla="*/ 1134 h 1191"/>
                  <a:gd name="T46" fmla="*/ 708 w 1219"/>
                  <a:gd name="T47" fmla="*/ 1134 h 1191"/>
                  <a:gd name="T48" fmla="*/ 765 w 1219"/>
                  <a:gd name="T49" fmla="*/ 1077 h 1191"/>
                  <a:gd name="T50" fmla="*/ 850 w 1219"/>
                  <a:gd name="T51" fmla="*/ 1162 h 1191"/>
                  <a:gd name="T52" fmla="*/ 935 w 1219"/>
                  <a:gd name="T53" fmla="*/ 1191 h 1191"/>
                  <a:gd name="T54" fmla="*/ 1048 w 1219"/>
                  <a:gd name="T55" fmla="*/ 1162 h 1191"/>
                  <a:gd name="T56" fmla="*/ 1105 w 1219"/>
                  <a:gd name="T57" fmla="*/ 1106 h 1191"/>
                  <a:gd name="T58" fmla="*/ 1105 w 1219"/>
                  <a:gd name="T59" fmla="*/ 1049 h 1191"/>
                  <a:gd name="T60" fmla="*/ 1162 w 1219"/>
                  <a:gd name="T61" fmla="*/ 992 h 1191"/>
                  <a:gd name="T62" fmla="*/ 1162 w 1219"/>
                  <a:gd name="T63" fmla="*/ 879 h 1191"/>
                  <a:gd name="T64" fmla="*/ 1219 w 1219"/>
                  <a:gd name="T65" fmla="*/ 850 h 1191"/>
                  <a:gd name="T66" fmla="*/ 1219 w 1219"/>
                  <a:gd name="T67" fmla="*/ 794 h 1191"/>
                  <a:gd name="T68" fmla="*/ 1190 w 1219"/>
                  <a:gd name="T69" fmla="*/ 709 h 1191"/>
                  <a:gd name="T70" fmla="*/ 1105 w 1219"/>
                  <a:gd name="T71" fmla="*/ 652 h 1191"/>
                  <a:gd name="T72" fmla="*/ 1105 w 1219"/>
                  <a:gd name="T73" fmla="*/ 567 h 1191"/>
                  <a:gd name="T74" fmla="*/ 992 w 1219"/>
                  <a:gd name="T75" fmla="*/ 482 h 1191"/>
                  <a:gd name="T76" fmla="*/ 1020 w 1219"/>
                  <a:gd name="T77" fmla="*/ 340 h 1191"/>
                  <a:gd name="T78" fmla="*/ 1105 w 1219"/>
                  <a:gd name="T79" fmla="*/ 255 h 1191"/>
                  <a:gd name="T80" fmla="*/ 1048 w 1219"/>
                  <a:gd name="T81" fmla="*/ 57 h 1191"/>
                  <a:gd name="T82" fmla="*/ 992 w 1219"/>
                  <a:gd name="T83" fmla="*/ 57 h 1191"/>
                  <a:gd name="T84" fmla="*/ 963 w 1219"/>
                  <a:gd name="T85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9" h="1191">
                    <a:moveTo>
                      <a:pt x="963" y="0"/>
                    </a:moveTo>
                    <a:lnTo>
                      <a:pt x="907" y="0"/>
                    </a:lnTo>
                    <a:lnTo>
                      <a:pt x="878" y="57"/>
                    </a:lnTo>
                    <a:lnTo>
                      <a:pt x="765" y="57"/>
                    </a:lnTo>
                    <a:lnTo>
                      <a:pt x="708" y="113"/>
                    </a:lnTo>
                    <a:lnTo>
                      <a:pt x="510" y="142"/>
                    </a:lnTo>
                    <a:lnTo>
                      <a:pt x="368" y="85"/>
                    </a:lnTo>
                    <a:lnTo>
                      <a:pt x="311" y="198"/>
                    </a:lnTo>
                    <a:lnTo>
                      <a:pt x="311" y="255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340" y="510"/>
                    </a:lnTo>
                    <a:lnTo>
                      <a:pt x="368" y="539"/>
                    </a:lnTo>
                    <a:lnTo>
                      <a:pt x="368" y="652"/>
                    </a:lnTo>
                    <a:lnTo>
                      <a:pt x="311" y="709"/>
                    </a:lnTo>
                    <a:lnTo>
                      <a:pt x="0" y="879"/>
                    </a:lnTo>
                    <a:lnTo>
                      <a:pt x="56" y="935"/>
                    </a:lnTo>
                    <a:lnTo>
                      <a:pt x="56" y="992"/>
                    </a:lnTo>
                    <a:lnTo>
                      <a:pt x="170" y="1049"/>
                    </a:lnTo>
                    <a:lnTo>
                      <a:pt x="226" y="992"/>
                    </a:lnTo>
                    <a:lnTo>
                      <a:pt x="283" y="1077"/>
                    </a:lnTo>
                    <a:lnTo>
                      <a:pt x="425" y="1049"/>
                    </a:lnTo>
                    <a:lnTo>
                      <a:pt x="481" y="1134"/>
                    </a:lnTo>
                    <a:lnTo>
                      <a:pt x="708" y="1134"/>
                    </a:lnTo>
                    <a:lnTo>
                      <a:pt x="765" y="1077"/>
                    </a:lnTo>
                    <a:lnTo>
                      <a:pt x="850" y="1162"/>
                    </a:lnTo>
                    <a:lnTo>
                      <a:pt x="935" y="1191"/>
                    </a:lnTo>
                    <a:lnTo>
                      <a:pt x="1048" y="1162"/>
                    </a:lnTo>
                    <a:lnTo>
                      <a:pt x="1105" y="1106"/>
                    </a:lnTo>
                    <a:lnTo>
                      <a:pt x="1105" y="1049"/>
                    </a:lnTo>
                    <a:lnTo>
                      <a:pt x="1162" y="992"/>
                    </a:lnTo>
                    <a:lnTo>
                      <a:pt x="1162" y="879"/>
                    </a:lnTo>
                    <a:lnTo>
                      <a:pt x="1219" y="850"/>
                    </a:lnTo>
                    <a:lnTo>
                      <a:pt x="1219" y="794"/>
                    </a:lnTo>
                    <a:lnTo>
                      <a:pt x="1190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992" y="482"/>
                    </a:lnTo>
                    <a:lnTo>
                      <a:pt x="1020" y="340"/>
                    </a:lnTo>
                    <a:lnTo>
                      <a:pt x="1105" y="255"/>
                    </a:lnTo>
                    <a:lnTo>
                      <a:pt x="1048" y="57"/>
                    </a:lnTo>
                    <a:lnTo>
                      <a:pt x="992" y="57"/>
                    </a:lnTo>
                    <a:lnTo>
                      <a:pt x="96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1692" y="1934"/>
                <a:ext cx="1219" cy="681"/>
              </a:xfrm>
              <a:custGeom>
                <a:avLst/>
                <a:gdLst>
                  <a:gd name="T0" fmla="*/ 1077 w 1219"/>
                  <a:gd name="T1" fmla="*/ 0 h 681"/>
                  <a:gd name="T2" fmla="*/ 1020 w 1219"/>
                  <a:gd name="T3" fmla="*/ 57 h 681"/>
                  <a:gd name="T4" fmla="*/ 1020 w 1219"/>
                  <a:gd name="T5" fmla="*/ 114 h 681"/>
                  <a:gd name="T6" fmla="*/ 963 w 1219"/>
                  <a:gd name="T7" fmla="*/ 170 h 681"/>
                  <a:gd name="T8" fmla="*/ 850 w 1219"/>
                  <a:gd name="T9" fmla="*/ 199 h 681"/>
                  <a:gd name="T10" fmla="*/ 765 w 1219"/>
                  <a:gd name="T11" fmla="*/ 170 h 681"/>
                  <a:gd name="T12" fmla="*/ 680 w 1219"/>
                  <a:gd name="T13" fmla="*/ 85 h 681"/>
                  <a:gd name="T14" fmla="*/ 623 w 1219"/>
                  <a:gd name="T15" fmla="*/ 142 h 681"/>
                  <a:gd name="T16" fmla="*/ 396 w 1219"/>
                  <a:gd name="T17" fmla="*/ 142 h 681"/>
                  <a:gd name="T18" fmla="*/ 340 w 1219"/>
                  <a:gd name="T19" fmla="*/ 57 h 681"/>
                  <a:gd name="T20" fmla="*/ 198 w 1219"/>
                  <a:gd name="T21" fmla="*/ 85 h 681"/>
                  <a:gd name="T22" fmla="*/ 141 w 1219"/>
                  <a:gd name="T23" fmla="*/ 170 h 681"/>
                  <a:gd name="T24" fmla="*/ 85 w 1219"/>
                  <a:gd name="T25" fmla="*/ 170 h 681"/>
                  <a:gd name="T26" fmla="*/ 0 w 1219"/>
                  <a:gd name="T27" fmla="*/ 284 h 681"/>
                  <a:gd name="T28" fmla="*/ 85 w 1219"/>
                  <a:gd name="T29" fmla="*/ 284 h 681"/>
                  <a:gd name="T30" fmla="*/ 85 w 1219"/>
                  <a:gd name="T31" fmla="*/ 397 h 681"/>
                  <a:gd name="T32" fmla="*/ 56 w 1219"/>
                  <a:gd name="T33" fmla="*/ 425 h 681"/>
                  <a:gd name="T34" fmla="*/ 56 w 1219"/>
                  <a:gd name="T35" fmla="*/ 482 h 681"/>
                  <a:gd name="T36" fmla="*/ 85 w 1219"/>
                  <a:gd name="T37" fmla="*/ 482 h 681"/>
                  <a:gd name="T38" fmla="*/ 85 w 1219"/>
                  <a:gd name="T39" fmla="*/ 510 h 681"/>
                  <a:gd name="T40" fmla="*/ 141 w 1219"/>
                  <a:gd name="T41" fmla="*/ 567 h 681"/>
                  <a:gd name="T42" fmla="*/ 113 w 1219"/>
                  <a:gd name="T43" fmla="*/ 595 h 681"/>
                  <a:gd name="T44" fmla="*/ 170 w 1219"/>
                  <a:gd name="T45" fmla="*/ 652 h 681"/>
                  <a:gd name="T46" fmla="*/ 170 w 1219"/>
                  <a:gd name="T47" fmla="*/ 681 h 681"/>
                  <a:gd name="T48" fmla="*/ 283 w 1219"/>
                  <a:gd name="T49" fmla="*/ 681 h 681"/>
                  <a:gd name="T50" fmla="*/ 283 w 1219"/>
                  <a:gd name="T51" fmla="*/ 595 h 681"/>
                  <a:gd name="T52" fmla="*/ 368 w 1219"/>
                  <a:gd name="T53" fmla="*/ 595 h 681"/>
                  <a:gd name="T54" fmla="*/ 482 w 1219"/>
                  <a:gd name="T55" fmla="*/ 652 h 681"/>
                  <a:gd name="T56" fmla="*/ 510 w 1219"/>
                  <a:gd name="T57" fmla="*/ 567 h 681"/>
                  <a:gd name="T58" fmla="*/ 737 w 1219"/>
                  <a:gd name="T59" fmla="*/ 567 h 681"/>
                  <a:gd name="T60" fmla="*/ 822 w 1219"/>
                  <a:gd name="T61" fmla="*/ 624 h 681"/>
                  <a:gd name="T62" fmla="*/ 878 w 1219"/>
                  <a:gd name="T63" fmla="*/ 539 h 681"/>
                  <a:gd name="T64" fmla="*/ 907 w 1219"/>
                  <a:gd name="T65" fmla="*/ 539 h 681"/>
                  <a:gd name="T66" fmla="*/ 1020 w 1219"/>
                  <a:gd name="T67" fmla="*/ 425 h 681"/>
                  <a:gd name="T68" fmla="*/ 1162 w 1219"/>
                  <a:gd name="T69" fmla="*/ 340 h 681"/>
                  <a:gd name="T70" fmla="*/ 1162 w 1219"/>
                  <a:gd name="T71" fmla="*/ 284 h 681"/>
                  <a:gd name="T72" fmla="*/ 1219 w 1219"/>
                  <a:gd name="T73" fmla="*/ 227 h 681"/>
                  <a:gd name="T74" fmla="*/ 1105 w 1219"/>
                  <a:gd name="T75" fmla="*/ 57 h 681"/>
                  <a:gd name="T76" fmla="*/ 1077 w 1219"/>
                  <a:gd name="T7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19" h="681">
                    <a:moveTo>
                      <a:pt x="1077" y="0"/>
                    </a:moveTo>
                    <a:lnTo>
                      <a:pt x="1020" y="57"/>
                    </a:lnTo>
                    <a:lnTo>
                      <a:pt x="1020" y="114"/>
                    </a:lnTo>
                    <a:lnTo>
                      <a:pt x="963" y="170"/>
                    </a:lnTo>
                    <a:lnTo>
                      <a:pt x="850" y="199"/>
                    </a:lnTo>
                    <a:lnTo>
                      <a:pt x="765" y="170"/>
                    </a:lnTo>
                    <a:lnTo>
                      <a:pt x="680" y="85"/>
                    </a:lnTo>
                    <a:lnTo>
                      <a:pt x="623" y="142"/>
                    </a:lnTo>
                    <a:lnTo>
                      <a:pt x="396" y="142"/>
                    </a:lnTo>
                    <a:lnTo>
                      <a:pt x="340" y="57"/>
                    </a:lnTo>
                    <a:lnTo>
                      <a:pt x="198" y="85"/>
                    </a:lnTo>
                    <a:lnTo>
                      <a:pt x="141" y="170"/>
                    </a:lnTo>
                    <a:lnTo>
                      <a:pt x="85" y="170"/>
                    </a:lnTo>
                    <a:lnTo>
                      <a:pt x="0" y="284"/>
                    </a:lnTo>
                    <a:lnTo>
                      <a:pt x="85" y="284"/>
                    </a:lnTo>
                    <a:lnTo>
                      <a:pt x="85" y="397"/>
                    </a:lnTo>
                    <a:lnTo>
                      <a:pt x="56" y="425"/>
                    </a:lnTo>
                    <a:lnTo>
                      <a:pt x="56" y="482"/>
                    </a:lnTo>
                    <a:lnTo>
                      <a:pt x="85" y="482"/>
                    </a:lnTo>
                    <a:lnTo>
                      <a:pt x="85" y="510"/>
                    </a:lnTo>
                    <a:lnTo>
                      <a:pt x="141" y="567"/>
                    </a:lnTo>
                    <a:lnTo>
                      <a:pt x="113" y="595"/>
                    </a:lnTo>
                    <a:lnTo>
                      <a:pt x="170" y="652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595"/>
                    </a:lnTo>
                    <a:lnTo>
                      <a:pt x="368" y="595"/>
                    </a:lnTo>
                    <a:lnTo>
                      <a:pt x="482" y="652"/>
                    </a:lnTo>
                    <a:lnTo>
                      <a:pt x="510" y="567"/>
                    </a:lnTo>
                    <a:lnTo>
                      <a:pt x="737" y="567"/>
                    </a:lnTo>
                    <a:lnTo>
                      <a:pt x="822" y="624"/>
                    </a:lnTo>
                    <a:lnTo>
                      <a:pt x="878" y="539"/>
                    </a:lnTo>
                    <a:lnTo>
                      <a:pt x="907" y="539"/>
                    </a:lnTo>
                    <a:lnTo>
                      <a:pt x="1020" y="425"/>
                    </a:lnTo>
                    <a:lnTo>
                      <a:pt x="1162" y="340"/>
                    </a:lnTo>
                    <a:lnTo>
                      <a:pt x="1162" y="284"/>
                    </a:lnTo>
                    <a:lnTo>
                      <a:pt x="1219" y="227"/>
                    </a:lnTo>
                    <a:lnTo>
                      <a:pt x="1105" y="57"/>
                    </a:lnTo>
                    <a:lnTo>
                      <a:pt x="107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570" y="828"/>
                <a:ext cx="936" cy="1843"/>
              </a:xfrm>
              <a:custGeom>
                <a:avLst/>
                <a:gdLst>
                  <a:gd name="T0" fmla="*/ 936 w 936"/>
                  <a:gd name="T1" fmla="*/ 1446 h 1843"/>
                  <a:gd name="T2" fmla="*/ 851 w 936"/>
                  <a:gd name="T3" fmla="*/ 1503 h 1843"/>
                  <a:gd name="T4" fmla="*/ 766 w 936"/>
                  <a:gd name="T5" fmla="*/ 1730 h 1843"/>
                  <a:gd name="T6" fmla="*/ 652 w 936"/>
                  <a:gd name="T7" fmla="*/ 1787 h 1843"/>
                  <a:gd name="T8" fmla="*/ 624 w 936"/>
                  <a:gd name="T9" fmla="*/ 1843 h 1843"/>
                  <a:gd name="T10" fmla="*/ 511 w 936"/>
                  <a:gd name="T11" fmla="*/ 1815 h 1843"/>
                  <a:gd name="T12" fmla="*/ 539 w 936"/>
                  <a:gd name="T13" fmla="*/ 1730 h 1843"/>
                  <a:gd name="T14" fmla="*/ 426 w 936"/>
                  <a:gd name="T15" fmla="*/ 1645 h 1843"/>
                  <a:gd name="T16" fmla="*/ 426 w 936"/>
                  <a:gd name="T17" fmla="*/ 1616 h 1843"/>
                  <a:gd name="T18" fmla="*/ 341 w 936"/>
                  <a:gd name="T19" fmla="*/ 1475 h 1843"/>
                  <a:gd name="T20" fmla="*/ 284 w 936"/>
                  <a:gd name="T21" fmla="*/ 1446 h 1843"/>
                  <a:gd name="T22" fmla="*/ 284 w 936"/>
                  <a:gd name="T23" fmla="*/ 1390 h 1843"/>
                  <a:gd name="T24" fmla="*/ 341 w 936"/>
                  <a:gd name="T25" fmla="*/ 1333 h 1843"/>
                  <a:gd name="T26" fmla="*/ 227 w 936"/>
                  <a:gd name="T27" fmla="*/ 1163 h 1843"/>
                  <a:gd name="T28" fmla="*/ 199 w 936"/>
                  <a:gd name="T29" fmla="*/ 1106 h 1843"/>
                  <a:gd name="T30" fmla="*/ 199 w 936"/>
                  <a:gd name="T31" fmla="*/ 993 h 1843"/>
                  <a:gd name="T32" fmla="*/ 256 w 936"/>
                  <a:gd name="T33" fmla="*/ 964 h 1843"/>
                  <a:gd name="T34" fmla="*/ 256 w 936"/>
                  <a:gd name="T35" fmla="*/ 908 h 1843"/>
                  <a:gd name="T36" fmla="*/ 227 w 936"/>
                  <a:gd name="T37" fmla="*/ 823 h 1843"/>
                  <a:gd name="T38" fmla="*/ 142 w 936"/>
                  <a:gd name="T39" fmla="*/ 766 h 1843"/>
                  <a:gd name="T40" fmla="*/ 142 w 936"/>
                  <a:gd name="T41" fmla="*/ 681 h 1843"/>
                  <a:gd name="T42" fmla="*/ 29 w 936"/>
                  <a:gd name="T43" fmla="*/ 596 h 1843"/>
                  <a:gd name="T44" fmla="*/ 57 w 936"/>
                  <a:gd name="T45" fmla="*/ 454 h 1843"/>
                  <a:gd name="T46" fmla="*/ 142 w 936"/>
                  <a:gd name="T47" fmla="*/ 369 h 1843"/>
                  <a:gd name="T48" fmla="*/ 85 w 936"/>
                  <a:gd name="T49" fmla="*/ 171 h 1843"/>
                  <a:gd name="T50" fmla="*/ 29 w 936"/>
                  <a:gd name="T51" fmla="*/ 171 h 1843"/>
                  <a:gd name="T52" fmla="*/ 0 w 936"/>
                  <a:gd name="T53" fmla="*/ 114 h 1843"/>
                  <a:gd name="T54" fmla="*/ 114 w 936"/>
                  <a:gd name="T55" fmla="*/ 114 h 1843"/>
                  <a:gd name="T56" fmla="*/ 256 w 936"/>
                  <a:gd name="T57" fmla="*/ 0 h 1843"/>
                  <a:gd name="T58" fmla="*/ 341 w 936"/>
                  <a:gd name="T59" fmla="*/ 114 h 1843"/>
                  <a:gd name="T60" fmla="*/ 341 w 936"/>
                  <a:gd name="T61" fmla="*/ 199 h 1843"/>
                  <a:gd name="T62" fmla="*/ 482 w 936"/>
                  <a:gd name="T63" fmla="*/ 86 h 1843"/>
                  <a:gd name="T64" fmla="*/ 511 w 936"/>
                  <a:gd name="T65" fmla="*/ 199 h 1843"/>
                  <a:gd name="T66" fmla="*/ 482 w 936"/>
                  <a:gd name="T67" fmla="*/ 256 h 1843"/>
                  <a:gd name="T68" fmla="*/ 539 w 936"/>
                  <a:gd name="T69" fmla="*/ 284 h 1843"/>
                  <a:gd name="T70" fmla="*/ 596 w 936"/>
                  <a:gd name="T71" fmla="*/ 369 h 1843"/>
                  <a:gd name="T72" fmla="*/ 511 w 936"/>
                  <a:gd name="T73" fmla="*/ 454 h 1843"/>
                  <a:gd name="T74" fmla="*/ 567 w 936"/>
                  <a:gd name="T75" fmla="*/ 567 h 1843"/>
                  <a:gd name="T76" fmla="*/ 511 w 936"/>
                  <a:gd name="T77" fmla="*/ 567 h 1843"/>
                  <a:gd name="T78" fmla="*/ 511 w 936"/>
                  <a:gd name="T79" fmla="*/ 681 h 1843"/>
                  <a:gd name="T80" fmla="*/ 482 w 936"/>
                  <a:gd name="T81" fmla="*/ 766 h 1843"/>
                  <a:gd name="T82" fmla="*/ 539 w 936"/>
                  <a:gd name="T83" fmla="*/ 879 h 1843"/>
                  <a:gd name="T84" fmla="*/ 454 w 936"/>
                  <a:gd name="T85" fmla="*/ 879 h 1843"/>
                  <a:gd name="T86" fmla="*/ 426 w 936"/>
                  <a:gd name="T87" fmla="*/ 1078 h 1843"/>
                  <a:gd name="T88" fmla="*/ 511 w 936"/>
                  <a:gd name="T89" fmla="*/ 1106 h 1843"/>
                  <a:gd name="T90" fmla="*/ 397 w 936"/>
                  <a:gd name="T91" fmla="*/ 1220 h 1843"/>
                  <a:gd name="T92" fmla="*/ 397 w 936"/>
                  <a:gd name="T93" fmla="*/ 1305 h 1843"/>
                  <a:gd name="T94" fmla="*/ 482 w 936"/>
                  <a:gd name="T95" fmla="*/ 1418 h 1843"/>
                  <a:gd name="T96" fmla="*/ 567 w 936"/>
                  <a:gd name="T97" fmla="*/ 1446 h 1843"/>
                  <a:gd name="T98" fmla="*/ 681 w 936"/>
                  <a:gd name="T99" fmla="*/ 1361 h 1843"/>
                  <a:gd name="T100" fmla="*/ 681 w 936"/>
                  <a:gd name="T101" fmla="*/ 1220 h 1843"/>
                  <a:gd name="T102" fmla="*/ 709 w 936"/>
                  <a:gd name="T103" fmla="*/ 1191 h 1843"/>
                  <a:gd name="T104" fmla="*/ 766 w 936"/>
                  <a:gd name="T105" fmla="*/ 1333 h 1843"/>
                  <a:gd name="T106" fmla="*/ 794 w 936"/>
                  <a:gd name="T107" fmla="*/ 1361 h 1843"/>
                  <a:gd name="T108" fmla="*/ 794 w 936"/>
                  <a:gd name="T109" fmla="*/ 1418 h 1843"/>
                  <a:gd name="T110" fmla="*/ 879 w 936"/>
                  <a:gd name="T111" fmla="*/ 1418 h 1843"/>
                  <a:gd name="T112" fmla="*/ 936 w 936"/>
                  <a:gd name="T113" fmla="*/ 1446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36" h="1843">
                    <a:moveTo>
                      <a:pt x="936" y="1446"/>
                    </a:moveTo>
                    <a:lnTo>
                      <a:pt x="851" y="1503"/>
                    </a:lnTo>
                    <a:lnTo>
                      <a:pt x="766" y="1730"/>
                    </a:lnTo>
                    <a:lnTo>
                      <a:pt x="652" y="1787"/>
                    </a:lnTo>
                    <a:lnTo>
                      <a:pt x="624" y="1843"/>
                    </a:lnTo>
                    <a:lnTo>
                      <a:pt x="511" y="1815"/>
                    </a:lnTo>
                    <a:lnTo>
                      <a:pt x="539" y="1730"/>
                    </a:lnTo>
                    <a:lnTo>
                      <a:pt x="426" y="1645"/>
                    </a:lnTo>
                    <a:lnTo>
                      <a:pt x="426" y="1616"/>
                    </a:lnTo>
                    <a:lnTo>
                      <a:pt x="341" y="1475"/>
                    </a:lnTo>
                    <a:lnTo>
                      <a:pt x="284" y="1446"/>
                    </a:lnTo>
                    <a:lnTo>
                      <a:pt x="284" y="1390"/>
                    </a:lnTo>
                    <a:lnTo>
                      <a:pt x="341" y="1333"/>
                    </a:lnTo>
                    <a:lnTo>
                      <a:pt x="227" y="1163"/>
                    </a:lnTo>
                    <a:lnTo>
                      <a:pt x="199" y="1106"/>
                    </a:lnTo>
                    <a:lnTo>
                      <a:pt x="199" y="993"/>
                    </a:lnTo>
                    <a:lnTo>
                      <a:pt x="256" y="964"/>
                    </a:lnTo>
                    <a:lnTo>
                      <a:pt x="256" y="908"/>
                    </a:lnTo>
                    <a:lnTo>
                      <a:pt x="227" y="823"/>
                    </a:lnTo>
                    <a:lnTo>
                      <a:pt x="142" y="766"/>
                    </a:lnTo>
                    <a:lnTo>
                      <a:pt x="142" y="681"/>
                    </a:lnTo>
                    <a:lnTo>
                      <a:pt x="29" y="596"/>
                    </a:lnTo>
                    <a:lnTo>
                      <a:pt x="57" y="454"/>
                    </a:lnTo>
                    <a:lnTo>
                      <a:pt x="142" y="369"/>
                    </a:lnTo>
                    <a:lnTo>
                      <a:pt x="85" y="171"/>
                    </a:lnTo>
                    <a:lnTo>
                      <a:pt x="29" y="171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256" y="0"/>
                    </a:lnTo>
                    <a:lnTo>
                      <a:pt x="341" y="114"/>
                    </a:lnTo>
                    <a:lnTo>
                      <a:pt x="341" y="199"/>
                    </a:lnTo>
                    <a:lnTo>
                      <a:pt x="482" y="86"/>
                    </a:lnTo>
                    <a:lnTo>
                      <a:pt x="511" y="199"/>
                    </a:lnTo>
                    <a:lnTo>
                      <a:pt x="482" y="256"/>
                    </a:lnTo>
                    <a:lnTo>
                      <a:pt x="539" y="284"/>
                    </a:lnTo>
                    <a:lnTo>
                      <a:pt x="596" y="369"/>
                    </a:lnTo>
                    <a:lnTo>
                      <a:pt x="511" y="454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681"/>
                    </a:lnTo>
                    <a:lnTo>
                      <a:pt x="482" y="766"/>
                    </a:lnTo>
                    <a:lnTo>
                      <a:pt x="539" y="879"/>
                    </a:lnTo>
                    <a:lnTo>
                      <a:pt x="454" y="879"/>
                    </a:lnTo>
                    <a:lnTo>
                      <a:pt x="426" y="1078"/>
                    </a:lnTo>
                    <a:lnTo>
                      <a:pt x="511" y="1106"/>
                    </a:lnTo>
                    <a:lnTo>
                      <a:pt x="397" y="1220"/>
                    </a:lnTo>
                    <a:lnTo>
                      <a:pt x="397" y="1305"/>
                    </a:lnTo>
                    <a:lnTo>
                      <a:pt x="482" y="1418"/>
                    </a:lnTo>
                    <a:lnTo>
                      <a:pt x="567" y="1446"/>
                    </a:lnTo>
                    <a:lnTo>
                      <a:pt x="681" y="1361"/>
                    </a:lnTo>
                    <a:lnTo>
                      <a:pt x="681" y="1220"/>
                    </a:lnTo>
                    <a:lnTo>
                      <a:pt x="709" y="1191"/>
                    </a:lnTo>
                    <a:lnTo>
                      <a:pt x="766" y="1333"/>
                    </a:lnTo>
                    <a:lnTo>
                      <a:pt x="794" y="1361"/>
                    </a:lnTo>
                    <a:lnTo>
                      <a:pt x="794" y="1418"/>
                    </a:lnTo>
                    <a:lnTo>
                      <a:pt x="879" y="1418"/>
                    </a:lnTo>
                    <a:lnTo>
                      <a:pt x="936" y="144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2967" y="1395"/>
                <a:ext cx="1276" cy="879"/>
              </a:xfrm>
              <a:custGeom>
                <a:avLst/>
                <a:gdLst>
                  <a:gd name="T0" fmla="*/ 539 w 1276"/>
                  <a:gd name="T1" fmla="*/ 879 h 879"/>
                  <a:gd name="T2" fmla="*/ 482 w 1276"/>
                  <a:gd name="T3" fmla="*/ 851 h 879"/>
                  <a:gd name="T4" fmla="*/ 397 w 1276"/>
                  <a:gd name="T5" fmla="*/ 851 h 879"/>
                  <a:gd name="T6" fmla="*/ 397 w 1276"/>
                  <a:gd name="T7" fmla="*/ 794 h 879"/>
                  <a:gd name="T8" fmla="*/ 369 w 1276"/>
                  <a:gd name="T9" fmla="*/ 766 h 879"/>
                  <a:gd name="T10" fmla="*/ 312 w 1276"/>
                  <a:gd name="T11" fmla="*/ 624 h 879"/>
                  <a:gd name="T12" fmla="*/ 284 w 1276"/>
                  <a:gd name="T13" fmla="*/ 653 h 879"/>
                  <a:gd name="T14" fmla="*/ 284 w 1276"/>
                  <a:gd name="T15" fmla="*/ 794 h 879"/>
                  <a:gd name="T16" fmla="*/ 170 w 1276"/>
                  <a:gd name="T17" fmla="*/ 879 h 879"/>
                  <a:gd name="T18" fmla="*/ 85 w 1276"/>
                  <a:gd name="T19" fmla="*/ 851 h 879"/>
                  <a:gd name="T20" fmla="*/ 0 w 1276"/>
                  <a:gd name="T21" fmla="*/ 738 h 879"/>
                  <a:gd name="T22" fmla="*/ 0 w 1276"/>
                  <a:gd name="T23" fmla="*/ 653 h 879"/>
                  <a:gd name="T24" fmla="*/ 114 w 1276"/>
                  <a:gd name="T25" fmla="*/ 539 h 879"/>
                  <a:gd name="T26" fmla="*/ 29 w 1276"/>
                  <a:gd name="T27" fmla="*/ 511 h 879"/>
                  <a:gd name="T28" fmla="*/ 57 w 1276"/>
                  <a:gd name="T29" fmla="*/ 312 h 879"/>
                  <a:gd name="T30" fmla="*/ 142 w 1276"/>
                  <a:gd name="T31" fmla="*/ 312 h 879"/>
                  <a:gd name="T32" fmla="*/ 227 w 1276"/>
                  <a:gd name="T33" fmla="*/ 312 h 879"/>
                  <a:gd name="T34" fmla="*/ 255 w 1276"/>
                  <a:gd name="T35" fmla="*/ 256 h 879"/>
                  <a:gd name="T36" fmla="*/ 340 w 1276"/>
                  <a:gd name="T37" fmla="*/ 256 h 879"/>
                  <a:gd name="T38" fmla="*/ 312 w 1276"/>
                  <a:gd name="T39" fmla="*/ 142 h 879"/>
                  <a:gd name="T40" fmla="*/ 369 w 1276"/>
                  <a:gd name="T41" fmla="*/ 86 h 879"/>
                  <a:gd name="T42" fmla="*/ 426 w 1276"/>
                  <a:gd name="T43" fmla="*/ 142 h 879"/>
                  <a:gd name="T44" fmla="*/ 426 w 1276"/>
                  <a:gd name="T45" fmla="*/ 256 h 879"/>
                  <a:gd name="T46" fmla="*/ 511 w 1276"/>
                  <a:gd name="T47" fmla="*/ 284 h 879"/>
                  <a:gd name="T48" fmla="*/ 539 w 1276"/>
                  <a:gd name="T49" fmla="*/ 341 h 879"/>
                  <a:gd name="T50" fmla="*/ 596 w 1276"/>
                  <a:gd name="T51" fmla="*/ 341 h 879"/>
                  <a:gd name="T52" fmla="*/ 681 w 1276"/>
                  <a:gd name="T53" fmla="*/ 227 h 879"/>
                  <a:gd name="T54" fmla="*/ 794 w 1276"/>
                  <a:gd name="T55" fmla="*/ 256 h 879"/>
                  <a:gd name="T56" fmla="*/ 822 w 1276"/>
                  <a:gd name="T57" fmla="*/ 284 h 879"/>
                  <a:gd name="T58" fmla="*/ 907 w 1276"/>
                  <a:gd name="T59" fmla="*/ 199 h 879"/>
                  <a:gd name="T60" fmla="*/ 907 w 1276"/>
                  <a:gd name="T61" fmla="*/ 142 h 879"/>
                  <a:gd name="T62" fmla="*/ 964 w 1276"/>
                  <a:gd name="T63" fmla="*/ 86 h 879"/>
                  <a:gd name="T64" fmla="*/ 1021 w 1276"/>
                  <a:gd name="T65" fmla="*/ 86 h 879"/>
                  <a:gd name="T66" fmla="*/ 1021 w 1276"/>
                  <a:gd name="T67" fmla="*/ 0 h 879"/>
                  <a:gd name="T68" fmla="*/ 1191 w 1276"/>
                  <a:gd name="T69" fmla="*/ 114 h 879"/>
                  <a:gd name="T70" fmla="*/ 1219 w 1276"/>
                  <a:gd name="T71" fmla="*/ 312 h 879"/>
                  <a:gd name="T72" fmla="*/ 1276 w 1276"/>
                  <a:gd name="T73" fmla="*/ 369 h 879"/>
                  <a:gd name="T74" fmla="*/ 1219 w 1276"/>
                  <a:gd name="T75" fmla="*/ 426 h 879"/>
                  <a:gd name="T76" fmla="*/ 1134 w 1276"/>
                  <a:gd name="T77" fmla="*/ 511 h 879"/>
                  <a:gd name="T78" fmla="*/ 964 w 1276"/>
                  <a:gd name="T79" fmla="*/ 426 h 879"/>
                  <a:gd name="T80" fmla="*/ 879 w 1276"/>
                  <a:gd name="T81" fmla="*/ 426 h 879"/>
                  <a:gd name="T82" fmla="*/ 851 w 1276"/>
                  <a:gd name="T83" fmla="*/ 454 h 879"/>
                  <a:gd name="T84" fmla="*/ 794 w 1276"/>
                  <a:gd name="T85" fmla="*/ 454 h 879"/>
                  <a:gd name="T86" fmla="*/ 681 w 1276"/>
                  <a:gd name="T87" fmla="*/ 567 h 879"/>
                  <a:gd name="T88" fmla="*/ 766 w 1276"/>
                  <a:gd name="T89" fmla="*/ 653 h 879"/>
                  <a:gd name="T90" fmla="*/ 709 w 1276"/>
                  <a:gd name="T91" fmla="*/ 709 h 879"/>
                  <a:gd name="T92" fmla="*/ 624 w 1276"/>
                  <a:gd name="T93" fmla="*/ 766 h 879"/>
                  <a:gd name="T94" fmla="*/ 652 w 1276"/>
                  <a:gd name="T95" fmla="*/ 851 h 879"/>
                  <a:gd name="T96" fmla="*/ 539 w 1276"/>
                  <a:gd name="T97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76" h="879">
                    <a:moveTo>
                      <a:pt x="539" y="879"/>
                    </a:moveTo>
                    <a:lnTo>
                      <a:pt x="482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369" y="766"/>
                    </a:lnTo>
                    <a:lnTo>
                      <a:pt x="312" y="624"/>
                    </a:lnTo>
                    <a:lnTo>
                      <a:pt x="284" y="653"/>
                    </a:lnTo>
                    <a:lnTo>
                      <a:pt x="284" y="794"/>
                    </a:lnTo>
                    <a:lnTo>
                      <a:pt x="170" y="879"/>
                    </a:lnTo>
                    <a:lnTo>
                      <a:pt x="85" y="851"/>
                    </a:lnTo>
                    <a:lnTo>
                      <a:pt x="0" y="738"/>
                    </a:lnTo>
                    <a:lnTo>
                      <a:pt x="0" y="653"/>
                    </a:lnTo>
                    <a:lnTo>
                      <a:pt x="114" y="539"/>
                    </a:lnTo>
                    <a:lnTo>
                      <a:pt x="29" y="511"/>
                    </a:lnTo>
                    <a:lnTo>
                      <a:pt x="57" y="312"/>
                    </a:lnTo>
                    <a:lnTo>
                      <a:pt x="142" y="312"/>
                    </a:lnTo>
                    <a:lnTo>
                      <a:pt x="227" y="312"/>
                    </a:lnTo>
                    <a:lnTo>
                      <a:pt x="255" y="256"/>
                    </a:lnTo>
                    <a:lnTo>
                      <a:pt x="340" y="256"/>
                    </a:lnTo>
                    <a:lnTo>
                      <a:pt x="312" y="142"/>
                    </a:lnTo>
                    <a:lnTo>
                      <a:pt x="369" y="86"/>
                    </a:lnTo>
                    <a:lnTo>
                      <a:pt x="426" y="142"/>
                    </a:lnTo>
                    <a:lnTo>
                      <a:pt x="426" y="256"/>
                    </a:lnTo>
                    <a:lnTo>
                      <a:pt x="511" y="284"/>
                    </a:lnTo>
                    <a:lnTo>
                      <a:pt x="539" y="341"/>
                    </a:lnTo>
                    <a:lnTo>
                      <a:pt x="596" y="341"/>
                    </a:lnTo>
                    <a:lnTo>
                      <a:pt x="681" y="227"/>
                    </a:lnTo>
                    <a:lnTo>
                      <a:pt x="794" y="256"/>
                    </a:lnTo>
                    <a:lnTo>
                      <a:pt x="822" y="284"/>
                    </a:lnTo>
                    <a:lnTo>
                      <a:pt x="907" y="199"/>
                    </a:lnTo>
                    <a:lnTo>
                      <a:pt x="907" y="142"/>
                    </a:lnTo>
                    <a:lnTo>
                      <a:pt x="964" y="86"/>
                    </a:lnTo>
                    <a:lnTo>
                      <a:pt x="1021" y="86"/>
                    </a:lnTo>
                    <a:lnTo>
                      <a:pt x="1021" y="0"/>
                    </a:lnTo>
                    <a:lnTo>
                      <a:pt x="1191" y="114"/>
                    </a:lnTo>
                    <a:lnTo>
                      <a:pt x="1219" y="312"/>
                    </a:lnTo>
                    <a:lnTo>
                      <a:pt x="1276" y="369"/>
                    </a:lnTo>
                    <a:lnTo>
                      <a:pt x="1219" y="426"/>
                    </a:lnTo>
                    <a:lnTo>
                      <a:pt x="1134" y="511"/>
                    </a:lnTo>
                    <a:lnTo>
                      <a:pt x="964" y="426"/>
                    </a:lnTo>
                    <a:lnTo>
                      <a:pt x="879" y="426"/>
                    </a:lnTo>
                    <a:lnTo>
                      <a:pt x="851" y="454"/>
                    </a:lnTo>
                    <a:lnTo>
                      <a:pt x="794" y="454"/>
                    </a:lnTo>
                    <a:lnTo>
                      <a:pt x="681" y="567"/>
                    </a:lnTo>
                    <a:lnTo>
                      <a:pt x="766" y="653"/>
                    </a:lnTo>
                    <a:lnTo>
                      <a:pt x="709" y="709"/>
                    </a:lnTo>
                    <a:lnTo>
                      <a:pt x="624" y="766"/>
                    </a:lnTo>
                    <a:lnTo>
                      <a:pt x="652" y="851"/>
                    </a:lnTo>
                    <a:lnTo>
                      <a:pt x="539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3052" y="1339"/>
                <a:ext cx="681" cy="397"/>
              </a:xfrm>
              <a:custGeom>
                <a:avLst/>
                <a:gdLst>
                  <a:gd name="T0" fmla="*/ 596 w 681"/>
                  <a:gd name="T1" fmla="*/ 283 h 397"/>
                  <a:gd name="T2" fmla="*/ 511 w 681"/>
                  <a:gd name="T3" fmla="*/ 397 h 397"/>
                  <a:gd name="T4" fmla="*/ 454 w 681"/>
                  <a:gd name="T5" fmla="*/ 397 h 397"/>
                  <a:gd name="T6" fmla="*/ 426 w 681"/>
                  <a:gd name="T7" fmla="*/ 340 h 397"/>
                  <a:gd name="T8" fmla="*/ 341 w 681"/>
                  <a:gd name="T9" fmla="*/ 312 h 397"/>
                  <a:gd name="T10" fmla="*/ 341 w 681"/>
                  <a:gd name="T11" fmla="*/ 198 h 397"/>
                  <a:gd name="T12" fmla="*/ 284 w 681"/>
                  <a:gd name="T13" fmla="*/ 142 h 397"/>
                  <a:gd name="T14" fmla="*/ 227 w 681"/>
                  <a:gd name="T15" fmla="*/ 198 h 397"/>
                  <a:gd name="T16" fmla="*/ 255 w 681"/>
                  <a:gd name="T17" fmla="*/ 312 h 397"/>
                  <a:gd name="T18" fmla="*/ 170 w 681"/>
                  <a:gd name="T19" fmla="*/ 312 h 397"/>
                  <a:gd name="T20" fmla="*/ 142 w 681"/>
                  <a:gd name="T21" fmla="*/ 368 h 397"/>
                  <a:gd name="T22" fmla="*/ 57 w 681"/>
                  <a:gd name="T23" fmla="*/ 368 h 397"/>
                  <a:gd name="T24" fmla="*/ 0 w 681"/>
                  <a:gd name="T25" fmla="*/ 255 h 397"/>
                  <a:gd name="T26" fmla="*/ 29 w 681"/>
                  <a:gd name="T27" fmla="*/ 170 h 397"/>
                  <a:gd name="T28" fmla="*/ 29 w 681"/>
                  <a:gd name="T29" fmla="*/ 56 h 397"/>
                  <a:gd name="T30" fmla="*/ 85 w 681"/>
                  <a:gd name="T31" fmla="*/ 56 h 397"/>
                  <a:gd name="T32" fmla="*/ 142 w 681"/>
                  <a:gd name="T33" fmla="*/ 85 h 397"/>
                  <a:gd name="T34" fmla="*/ 227 w 681"/>
                  <a:gd name="T35" fmla="*/ 0 h 397"/>
                  <a:gd name="T36" fmla="*/ 284 w 681"/>
                  <a:gd name="T37" fmla="*/ 28 h 397"/>
                  <a:gd name="T38" fmla="*/ 312 w 681"/>
                  <a:gd name="T39" fmla="*/ 28 h 397"/>
                  <a:gd name="T40" fmla="*/ 369 w 681"/>
                  <a:gd name="T41" fmla="*/ 56 h 397"/>
                  <a:gd name="T42" fmla="*/ 511 w 681"/>
                  <a:gd name="T43" fmla="*/ 56 h 397"/>
                  <a:gd name="T44" fmla="*/ 567 w 681"/>
                  <a:gd name="T45" fmla="*/ 28 h 397"/>
                  <a:gd name="T46" fmla="*/ 681 w 681"/>
                  <a:gd name="T47" fmla="*/ 142 h 397"/>
                  <a:gd name="T48" fmla="*/ 652 w 681"/>
                  <a:gd name="T49" fmla="*/ 170 h 397"/>
                  <a:gd name="T50" fmla="*/ 624 w 681"/>
                  <a:gd name="T51" fmla="*/ 227 h 397"/>
                  <a:gd name="T52" fmla="*/ 596 w 681"/>
                  <a:gd name="T53" fmla="*/ 255 h 397"/>
                  <a:gd name="T54" fmla="*/ 596 w 681"/>
                  <a:gd name="T55" fmla="*/ 28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1" h="397">
                    <a:moveTo>
                      <a:pt x="596" y="283"/>
                    </a:moveTo>
                    <a:lnTo>
                      <a:pt x="511" y="397"/>
                    </a:lnTo>
                    <a:lnTo>
                      <a:pt x="454" y="397"/>
                    </a:lnTo>
                    <a:lnTo>
                      <a:pt x="426" y="340"/>
                    </a:lnTo>
                    <a:lnTo>
                      <a:pt x="341" y="312"/>
                    </a:lnTo>
                    <a:lnTo>
                      <a:pt x="341" y="198"/>
                    </a:lnTo>
                    <a:lnTo>
                      <a:pt x="284" y="142"/>
                    </a:lnTo>
                    <a:lnTo>
                      <a:pt x="227" y="198"/>
                    </a:lnTo>
                    <a:lnTo>
                      <a:pt x="255" y="312"/>
                    </a:lnTo>
                    <a:lnTo>
                      <a:pt x="170" y="312"/>
                    </a:lnTo>
                    <a:lnTo>
                      <a:pt x="142" y="368"/>
                    </a:lnTo>
                    <a:lnTo>
                      <a:pt x="57" y="368"/>
                    </a:lnTo>
                    <a:lnTo>
                      <a:pt x="0" y="255"/>
                    </a:lnTo>
                    <a:lnTo>
                      <a:pt x="29" y="170"/>
                    </a:lnTo>
                    <a:lnTo>
                      <a:pt x="29" y="56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227" y="0"/>
                    </a:lnTo>
                    <a:lnTo>
                      <a:pt x="284" y="28"/>
                    </a:lnTo>
                    <a:lnTo>
                      <a:pt x="312" y="28"/>
                    </a:lnTo>
                    <a:lnTo>
                      <a:pt x="369" y="56"/>
                    </a:lnTo>
                    <a:lnTo>
                      <a:pt x="511" y="56"/>
                    </a:lnTo>
                    <a:lnTo>
                      <a:pt x="567" y="28"/>
                    </a:lnTo>
                    <a:lnTo>
                      <a:pt x="681" y="142"/>
                    </a:lnTo>
                    <a:lnTo>
                      <a:pt x="652" y="170"/>
                    </a:lnTo>
                    <a:lnTo>
                      <a:pt x="624" y="227"/>
                    </a:lnTo>
                    <a:lnTo>
                      <a:pt x="596" y="255"/>
                    </a:lnTo>
                    <a:lnTo>
                      <a:pt x="596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3052" y="687"/>
                <a:ext cx="879" cy="992"/>
              </a:xfrm>
              <a:custGeom>
                <a:avLst/>
                <a:gdLst>
                  <a:gd name="T0" fmla="*/ 0 w 879"/>
                  <a:gd name="T1" fmla="*/ 227 h 992"/>
                  <a:gd name="T2" fmla="*/ 29 w 879"/>
                  <a:gd name="T3" fmla="*/ 340 h 992"/>
                  <a:gd name="T4" fmla="*/ 0 w 879"/>
                  <a:gd name="T5" fmla="*/ 397 h 992"/>
                  <a:gd name="T6" fmla="*/ 57 w 879"/>
                  <a:gd name="T7" fmla="*/ 425 h 992"/>
                  <a:gd name="T8" fmla="*/ 114 w 879"/>
                  <a:gd name="T9" fmla="*/ 510 h 992"/>
                  <a:gd name="T10" fmla="*/ 29 w 879"/>
                  <a:gd name="T11" fmla="*/ 595 h 992"/>
                  <a:gd name="T12" fmla="*/ 85 w 879"/>
                  <a:gd name="T13" fmla="*/ 708 h 992"/>
                  <a:gd name="T14" fmla="*/ 142 w 879"/>
                  <a:gd name="T15" fmla="*/ 737 h 992"/>
                  <a:gd name="T16" fmla="*/ 227 w 879"/>
                  <a:gd name="T17" fmla="*/ 652 h 992"/>
                  <a:gd name="T18" fmla="*/ 284 w 879"/>
                  <a:gd name="T19" fmla="*/ 680 h 992"/>
                  <a:gd name="T20" fmla="*/ 312 w 879"/>
                  <a:gd name="T21" fmla="*/ 680 h 992"/>
                  <a:gd name="T22" fmla="*/ 369 w 879"/>
                  <a:gd name="T23" fmla="*/ 708 h 992"/>
                  <a:gd name="T24" fmla="*/ 511 w 879"/>
                  <a:gd name="T25" fmla="*/ 708 h 992"/>
                  <a:gd name="T26" fmla="*/ 567 w 879"/>
                  <a:gd name="T27" fmla="*/ 680 h 992"/>
                  <a:gd name="T28" fmla="*/ 681 w 879"/>
                  <a:gd name="T29" fmla="*/ 794 h 992"/>
                  <a:gd name="T30" fmla="*/ 652 w 879"/>
                  <a:gd name="T31" fmla="*/ 822 h 992"/>
                  <a:gd name="T32" fmla="*/ 624 w 879"/>
                  <a:gd name="T33" fmla="*/ 879 h 992"/>
                  <a:gd name="T34" fmla="*/ 596 w 879"/>
                  <a:gd name="T35" fmla="*/ 907 h 992"/>
                  <a:gd name="T36" fmla="*/ 596 w 879"/>
                  <a:gd name="T37" fmla="*/ 935 h 992"/>
                  <a:gd name="T38" fmla="*/ 709 w 879"/>
                  <a:gd name="T39" fmla="*/ 964 h 992"/>
                  <a:gd name="T40" fmla="*/ 737 w 879"/>
                  <a:gd name="T41" fmla="*/ 992 h 992"/>
                  <a:gd name="T42" fmla="*/ 822 w 879"/>
                  <a:gd name="T43" fmla="*/ 907 h 992"/>
                  <a:gd name="T44" fmla="*/ 822 w 879"/>
                  <a:gd name="T45" fmla="*/ 850 h 992"/>
                  <a:gd name="T46" fmla="*/ 879 w 879"/>
                  <a:gd name="T47" fmla="*/ 794 h 992"/>
                  <a:gd name="T48" fmla="*/ 822 w 879"/>
                  <a:gd name="T49" fmla="*/ 595 h 992"/>
                  <a:gd name="T50" fmla="*/ 794 w 879"/>
                  <a:gd name="T51" fmla="*/ 397 h 992"/>
                  <a:gd name="T52" fmla="*/ 766 w 879"/>
                  <a:gd name="T53" fmla="*/ 368 h 992"/>
                  <a:gd name="T54" fmla="*/ 766 w 879"/>
                  <a:gd name="T55" fmla="*/ 198 h 992"/>
                  <a:gd name="T56" fmla="*/ 709 w 879"/>
                  <a:gd name="T57" fmla="*/ 28 h 992"/>
                  <a:gd name="T58" fmla="*/ 511 w 879"/>
                  <a:gd name="T59" fmla="*/ 0 h 992"/>
                  <a:gd name="T60" fmla="*/ 397 w 879"/>
                  <a:gd name="T61" fmla="*/ 85 h 992"/>
                  <a:gd name="T62" fmla="*/ 284 w 879"/>
                  <a:gd name="T63" fmla="*/ 56 h 992"/>
                  <a:gd name="T64" fmla="*/ 199 w 879"/>
                  <a:gd name="T65" fmla="*/ 170 h 992"/>
                  <a:gd name="T66" fmla="*/ 0 w 879"/>
                  <a:gd name="T67" fmla="*/ 227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9" h="992">
                    <a:moveTo>
                      <a:pt x="0" y="227"/>
                    </a:moveTo>
                    <a:lnTo>
                      <a:pt x="29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114" y="510"/>
                    </a:lnTo>
                    <a:lnTo>
                      <a:pt x="29" y="595"/>
                    </a:lnTo>
                    <a:lnTo>
                      <a:pt x="85" y="708"/>
                    </a:lnTo>
                    <a:lnTo>
                      <a:pt x="142" y="737"/>
                    </a:lnTo>
                    <a:lnTo>
                      <a:pt x="227" y="652"/>
                    </a:lnTo>
                    <a:lnTo>
                      <a:pt x="284" y="680"/>
                    </a:lnTo>
                    <a:lnTo>
                      <a:pt x="312" y="680"/>
                    </a:lnTo>
                    <a:lnTo>
                      <a:pt x="369" y="708"/>
                    </a:lnTo>
                    <a:lnTo>
                      <a:pt x="511" y="708"/>
                    </a:lnTo>
                    <a:lnTo>
                      <a:pt x="567" y="680"/>
                    </a:lnTo>
                    <a:lnTo>
                      <a:pt x="681" y="794"/>
                    </a:lnTo>
                    <a:lnTo>
                      <a:pt x="652" y="822"/>
                    </a:lnTo>
                    <a:lnTo>
                      <a:pt x="624" y="879"/>
                    </a:lnTo>
                    <a:lnTo>
                      <a:pt x="596" y="907"/>
                    </a:lnTo>
                    <a:lnTo>
                      <a:pt x="596" y="935"/>
                    </a:lnTo>
                    <a:lnTo>
                      <a:pt x="709" y="964"/>
                    </a:lnTo>
                    <a:lnTo>
                      <a:pt x="737" y="992"/>
                    </a:lnTo>
                    <a:lnTo>
                      <a:pt x="822" y="907"/>
                    </a:lnTo>
                    <a:lnTo>
                      <a:pt x="822" y="850"/>
                    </a:lnTo>
                    <a:lnTo>
                      <a:pt x="879" y="794"/>
                    </a:lnTo>
                    <a:lnTo>
                      <a:pt x="822" y="595"/>
                    </a:lnTo>
                    <a:lnTo>
                      <a:pt x="794" y="397"/>
                    </a:lnTo>
                    <a:lnTo>
                      <a:pt x="766" y="368"/>
                    </a:lnTo>
                    <a:lnTo>
                      <a:pt x="766" y="198"/>
                    </a:lnTo>
                    <a:lnTo>
                      <a:pt x="709" y="28"/>
                    </a:lnTo>
                    <a:lnTo>
                      <a:pt x="511" y="0"/>
                    </a:lnTo>
                    <a:lnTo>
                      <a:pt x="397" y="85"/>
                    </a:lnTo>
                    <a:lnTo>
                      <a:pt x="284" y="56"/>
                    </a:lnTo>
                    <a:lnTo>
                      <a:pt x="199" y="170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587755" y="1568511"/>
              <a:ext cx="8563170" cy="9291649"/>
              <a:chOff x="587755" y="1568511"/>
              <a:chExt cx="8563170" cy="9291649"/>
            </a:xfrm>
          </p:grpSpPr>
          <p:sp>
            <p:nvSpPr>
              <p:cNvPr id="128" name="正方形/長方形 127"/>
              <p:cNvSpPr/>
              <p:nvPr/>
            </p:nvSpPr>
            <p:spPr>
              <a:xfrm>
                <a:off x="1486129" y="25337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和歌山市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1556984" y="36865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海南市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5227857" y="1568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橋本市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028126" y="43119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有田市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278162" y="65167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御坊市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7410823" y="7797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新宮市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5015488" y="72573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田辺市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3228525" y="23772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紀の川市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2381470" y="1971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岩出市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3103149" y="34560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紀美野町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3994660" y="208369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かつらぎ町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4892676" y="21822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九度山町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014339" y="28044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高野町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1672432" y="52747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広川町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994570" y="4704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湯浅町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2686051" y="44657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有田川町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587755" y="64073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594165" y="58767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695594" y="53213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由良町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1966541" y="68787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印南町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2665770" y="69248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みなべ町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2730434" y="556900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日高川町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3841086" y="9217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白浜町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3692755" y="841251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上富田町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4710113" y="97758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すさみ町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7429509" y="897274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那智勝浦町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8408414" y="9596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太地町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6265977" y="93331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古座川町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8244328" y="56196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北山村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6364507" y="105523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串本町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70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0163" y="1090613"/>
            <a:ext cx="9271000" cy="10350500"/>
            <a:chOff x="30163" y="1090613"/>
            <a:chExt cx="9271000" cy="10350500"/>
          </a:xfrm>
        </p:grpSpPr>
        <p:grpSp>
          <p:nvGrpSpPr>
            <p:cNvPr id="16688" name="Group 304"/>
            <p:cNvGrpSpPr>
              <a:grpSpLocks/>
            </p:cNvGrpSpPr>
            <p:nvPr/>
          </p:nvGrpSpPr>
          <p:grpSpPr bwMode="auto">
            <a:xfrm>
              <a:off x="30163" y="1090613"/>
              <a:ext cx="9271000" cy="10350500"/>
              <a:chOff x="19" y="687"/>
              <a:chExt cx="5840" cy="6520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2003" y="2898"/>
                <a:ext cx="2779" cy="2892"/>
              </a:xfrm>
              <a:custGeom>
                <a:avLst/>
                <a:gdLst>
                  <a:gd name="T0" fmla="*/ 2495 w 2779"/>
                  <a:gd name="T1" fmla="*/ 1191 h 2892"/>
                  <a:gd name="T2" fmla="*/ 2212 w 2779"/>
                  <a:gd name="T3" fmla="*/ 1134 h 2892"/>
                  <a:gd name="T4" fmla="*/ 1985 w 2779"/>
                  <a:gd name="T5" fmla="*/ 1134 h 2892"/>
                  <a:gd name="T6" fmla="*/ 1758 w 2779"/>
                  <a:gd name="T7" fmla="*/ 1191 h 2892"/>
                  <a:gd name="T8" fmla="*/ 1701 w 2779"/>
                  <a:gd name="T9" fmla="*/ 1304 h 2892"/>
                  <a:gd name="T10" fmla="*/ 1645 w 2779"/>
                  <a:gd name="T11" fmla="*/ 1247 h 2892"/>
                  <a:gd name="T12" fmla="*/ 1588 w 2779"/>
                  <a:gd name="T13" fmla="*/ 1134 h 2892"/>
                  <a:gd name="T14" fmla="*/ 1531 w 2779"/>
                  <a:gd name="T15" fmla="*/ 1077 h 2892"/>
                  <a:gd name="T16" fmla="*/ 1588 w 2779"/>
                  <a:gd name="T17" fmla="*/ 794 h 2892"/>
                  <a:gd name="T18" fmla="*/ 1701 w 2779"/>
                  <a:gd name="T19" fmla="*/ 737 h 2892"/>
                  <a:gd name="T20" fmla="*/ 1645 w 2779"/>
                  <a:gd name="T21" fmla="*/ 397 h 2892"/>
                  <a:gd name="T22" fmla="*/ 1418 w 2779"/>
                  <a:gd name="T23" fmla="*/ 340 h 2892"/>
                  <a:gd name="T24" fmla="*/ 1475 w 2779"/>
                  <a:gd name="T25" fmla="*/ 170 h 2892"/>
                  <a:gd name="T26" fmla="*/ 1361 w 2779"/>
                  <a:gd name="T27" fmla="*/ 113 h 2892"/>
                  <a:gd name="T28" fmla="*/ 1305 w 2779"/>
                  <a:gd name="T29" fmla="*/ 0 h 2892"/>
                  <a:gd name="T30" fmla="*/ 1078 w 2779"/>
                  <a:gd name="T31" fmla="*/ 57 h 2892"/>
                  <a:gd name="T32" fmla="*/ 964 w 2779"/>
                  <a:gd name="T33" fmla="*/ 283 h 2892"/>
                  <a:gd name="T34" fmla="*/ 1134 w 2779"/>
                  <a:gd name="T35" fmla="*/ 340 h 2892"/>
                  <a:gd name="T36" fmla="*/ 1078 w 2779"/>
                  <a:gd name="T37" fmla="*/ 510 h 2892"/>
                  <a:gd name="T38" fmla="*/ 1078 w 2779"/>
                  <a:gd name="T39" fmla="*/ 680 h 2892"/>
                  <a:gd name="T40" fmla="*/ 1021 w 2779"/>
                  <a:gd name="T41" fmla="*/ 794 h 2892"/>
                  <a:gd name="T42" fmla="*/ 681 w 2779"/>
                  <a:gd name="T43" fmla="*/ 850 h 2892"/>
                  <a:gd name="T44" fmla="*/ 454 w 2779"/>
                  <a:gd name="T45" fmla="*/ 907 h 2892"/>
                  <a:gd name="T46" fmla="*/ 341 w 2779"/>
                  <a:gd name="T47" fmla="*/ 1021 h 2892"/>
                  <a:gd name="T48" fmla="*/ 284 w 2779"/>
                  <a:gd name="T49" fmla="*/ 1134 h 2892"/>
                  <a:gd name="T50" fmla="*/ 511 w 2779"/>
                  <a:gd name="T51" fmla="*/ 1247 h 2892"/>
                  <a:gd name="T52" fmla="*/ 567 w 2779"/>
                  <a:gd name="T53" fmla="*/ 1418 h 2892"/>
                  <a:gd name="T54" fmla="*/ 227 w 2779"/>
                  <a:gd name="T55" fmla="*/ 1531 h 2892"/>
                  <a:gd name="T56" fmla="*/ 170 w 2779"/>
                  <a:gd name="T57" fmla="*/ 1644 h 2892"/>
                  <a:gd name="T58" fmla="*/ 57 w 2779"/>
                  <a:gd name="T59" fmla="*/ 1758 h 2892"/>
                  <a:gd name="T60" fmla="*/ 0 w 2779"/>
                  <a:gd name="T61" fmla="*/ 2155 h 2892"/>
                  <a:gd name="T62" fmla="*/ 227 w 2779"/>
                  <a:gd name="T63" fmla="*/ 2325 h 2892"/>
                  <a:gd name="T64" fmla="*/ 284 w 2779"/>
                  <a:gd name="T65" fmla="*/ 2438 h 2892"/>
                  <a:gd name="T66" fmla="*/ 341 w 2779"/>
                  <a:gd name="T67" fmla="*/ 2608 h 2892"/>
                  <a:gd name="T68" fmla="*/ 397 w 2779"/>
                  <a:gd name="T69" fmla="*/ 2381 h 2892"/>
                  <a:gd name="T70" fmla="*/ 567 w 2779"/>
                  <a:gd name="T71" fmla="*/ 2325 h 2892"/>
                  <a:gd name="T72" fmla="*/ 624 w 2779"/>
                  <a:gd name="T73" fmla="*/ 2155 h 2892"/>
                  <a:gd name="T74" fmla="*/ 737 w 2779"/>
                  <a:gd name="T75" fmla="*/ 2098 h 2892"/>
                  <a:gd name="T76" fmla="*/ 794 w 2779"/>
                  <a:gd name="T77" fmla="*/ 2098 h 2892"/>
                  <a:gd name="T78" fmla="*/ 794 w 2779"/>
                  <a:gd name="T79" fmla="*/ 2211 h 2892"/>
                  <a:gd name="T80" fmla="*/ 851 w 2779"/>
                  <a:gd name="T81" fmla="*/ 2495 h 2892"/>
                  <a:gd name="T82" fmla="*/ 1191 w 2779"/>
                  <a:gd name="T83" fmla="*/ 2552 h 2892"/>
                  <a:gd name="T84" fmla="*/ 1418 w 2779"/>
                  <a:gd name="T85" fmla="*/ 2835 h 2892"/>
                  <a:gd name="T86" fmla="*/ 1531 w 2779"/>
                  <a:gd name="T87" fmla="*/ 2892 h 2892"/>
                  <a:gd name="T88" fmla="*/ 1645 w 2779"/>
                  <a:gd name="T89" fmla="*/ 2892 h 2892"/>
                  <a:gd name="T90" fmla="*/ 1758 w 2779"/>
                  <a:gd name="T91" fmla="*/ 2835 h 2892"/>
                  <a:gd name="T92" fmla="*/ 1928 w 2779"/>
                  <a:gd name="T93" fmla="*/ 2495 h 2892"/>
                  <a:gd name="T94" fmla="*/ 2155 w 2779"/>
                  <a:gd name="T95" fmla="*/ 2381 h 2892"/>
                  <a:gd name="T96" fmla="*/ 2325 w 2779"/>
                  <a:gd name="T97" fmla="*/ 2155 h 2892"/>
                  <a:gd name="T98" fmla="*/ 2552 w 2779"/>
                  <a:gd name="T99" fmla="*/ 2041 h 2892"/>
                  <a:gd name="T100" fmla="*/ 2665 w 2779"/>
                  <a:gd name="T101" fmla="*/ 1928 h 2892"/>
                  <a:gd name="T102" fmla="*/ 2779 w 2779"/>
                  <a:gd name="T103" fmla="*/ 1814 h 2892"/>
                  <a:gd name="T104" fmla="*/ 2722 w 2779"/>
                  <a:gd name="T105" fmla="*/ 1644 h 2892"/>
                  <a:gd name="T106" fmla="*/ 2609 w 2779"/>
                  <a:gd name="T107" fmla="*/ 1588 h 2892"/>
                  <a:gd name="T108" fmla="*/ 2552 w 2779"/>
                  <a:gd name="T109" fmla="*/ 1361 h 2892"/>
                  <a:gd name="T110" fmla="*/ 2609 w 2779"/>
                  <a:gd name="T111" fmla="*/ 1191 h 2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79" h="2892">
                    <a:moveTo>
                      <a:pt x="2609" y="1134"/>
                    </a:moveTo>
                    <a:lnTo>
                      <a:pt x="2495" y="1134"/>
                    </a:lnTo>
                    <a:lnTo>
                      <a:pt x="2495" y="1191"/>
                    </a:lnTo>
                    <a:lnTo>
                      <a:pt x="2268" y="1191"/>
                    </a:lnTo>
                    <a:lnTo>
                      <a:pt x="2268" y="1134"/>
                    </a:lnTo>
                    <a:lnTo>
                      <a:pt x="2212" y="1134"/>
                    </a:lnTo>
                    <a:lnTo>
                      <a:pt x="2212" y="1077"/>
                    </a:lnTo>
                    <a:lnTo>
                      <a:pt x="1985" y="1077"/>
                    </a:lnTo>
                    <a:lnTo>
                      <a:pt x="1985" y="1134"/>
                    </a:lnTo>
                    <a:lnTo>
                      <a:pt x="1815" y="1134"/>
                    </a:lnTo>
                    <a:lnTo>
                      <a:pt x="1815" y="1191"/>
                    </a:lnTo>
                    <a:lnTo>
                      <a:pt x="1758" y="1191"/>
                    </a:lnTo>
                    <a:lnTo>
                      <a:pt x="1758" y="1247"/>
                    </a:lnTo>
                    <a:lnTo>
                      <a:pt x="1701" y="1247"/>
                    </a:lnTo>
                    <a:lnTo>
                      <a:pt x="1701" y="1304"/>
                    </a:lnTo>
                    <a:lnTo>
                      <a:pt x="1588" y="1304"/>
                    </a:lnTo>
                    <a:lnTo>
                      <a:pt x="1588" y="1247"/>
                    </a:lnTo>
                    <a:lnTo>
                      <a:pt x="1645" y="1247"/>
                    </a:lnTo>
                    <a:lnTo>
                      <a:pt x="1645" y="1191"/>
                    </a:lnTo>
                    <a:lnTo>
                      <a:pt x="1588" y="1191"/>
                    </a:lnTo>
                    <a:lnTo>
                      <a:pt x="1588" y="1134"/>
                    </a:lnTo>
                    <a:lnTo>
                      <a:pt x="1475" y="1134"/>
                    </a:lnTo>
                    <a:lnTo>
                      <a:pt x="1475" y="1077"/>
                    </a:lnTo>
                    <a:lnTo>
                      <a:pt x="1531" y="1077"/>
                    </a:lnTo>
                    <a:lnTo>
                      <a:pt x="1531" y="850"/>
                    </a:lnTo>
                    <a:lnTo>
                      <a:pt x="1588" y="850"/>
                    </a:lnTo>
                    <a:lnTo>
                      <a:pt x="1588" y="794"/>
                    </a:lnTo>
                    <a:lnTo>
                      <a:pt x="1645" y="794"/>
                    </a:lnTo>
                    <a:lnTo>
                      <a:pt x="1645" y="737"/>
                    </a:lnTo>
                    <a:lnTo>
                      <a:pt x="1701" y="737"/>
                    </a:lnTo>
                    <a:lnTo>
                      <a:pt x="1701" y="510"/>
                    </a:lnTo>
                    <a:lnTo>
                      <a:pt x="1645" y="510"/>
                    </a:lnTo>
                    <a:lnTo>
                      <a:pt x="1645" y="397"/>
                    </a:lnTo>
                    <a:lnTo>
                      <a:pt x="1588" y="397"/>
                    </a:lnTo>
                    <a:lnTo>
                      <a:pt x="1588" y="340"/>
                    </a:lnTo>
                    <a:lnTo>
                      <a:pt x="1418" y="340"/>
                    </a:lnTo>
                    <a:lnTo>
                      <a:pt x="1418" y="283"/>
                    </a:lnTo>
                    <a:lnTo>
                      <a:pt x="1475" y="283"/>
                    </a:lnTo>
                    <a:lnTo>
                      <a:pt x="1475" y="170"/>
                    </a:lnTo>
                    <a:lnTo>
                      <a:pt x="1418" y="170"/>
                    </a:lnTo>
                    <a:lnTo>
                      <a:pt x="1418" y="113"/>
                    </a:lnTo>
                    <a:lnTo>
                      <a:pt x="1361" y="113"/>
                    </a:lnTo>
                    <a:lnTo>
                      <a:pt x="1361" y="57"/>
                    </a:lnTo>
                    <a:lnTo>
                      <a:pt x="1305" y="57"/>
                    </a:lnTo>
                    <a:lnTo>
                      <a:pt x="1305" y="0"/>
                    </a:lnTo>
                    <a:lnTo>
                      <a:pt x="1134" y="0"/>
                    </a:lnTo>
                    <a:lnTo>
                      <a:pt x="1134" y="57"/>
                    </a:lnTo>
                    <a:lnTo>
                      <a:pt x="1078" y="57"/>
                    </a:lnTo>
                    <a:lnTo>
                      <a:pt x="1078" y="113"/>
                    </a:lnTo>
                    <a:lnTo>
                      <a:pt x="964" y="113"/>
                    </a:lnTo>
                    <a:lnTo>
                      <a:pt x="964" y="283"/>
                    </a:lnTo>
                    <a:lnTo>
                      <a:pt x="1078" y="283"/>
                    </a:lnTo>
                    <a:lnTo>
                      <a:pt x="1078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078" y="397"/>
                    </a:lnTo>
                    <a:lnTo>
                      <a:pt x="1078" y="510"/>
                    </a:lnTo>
                    <a:lnTo>
                      <a:pt x="1134" y="510"/>
                    </a:lnTo>
                    <a:lnTo>
                      <a:pt x="1134" y="680"/>
                    </a:lnTo>
                    <a:lnTo>
                      <a:pt x="1078" y="680"/>
                    </a:lnTo>
                    <a:lnTo>
                      <a:pt x="1078" y="737"/>
                    </a:lnTo>
                    <a:lnTo>
                      <a:pt x="1021" y="737"/>
                    </a:lnTo>
                    <a:lnTo>
                      <a:pt x="1021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681" y="850"/>
                    </a:lnTo>
                    <a:lnTo>
                      <a:pt x="681" y="794"/>
                    </a:lnTo>
                    <a:lnTo>
                      <a:pt x="454" y="794"/>
                    </a:lnTo>
                    <a:lnTo>
                      <a:pt x="454" y="907"/>
                    </a:lnTo>
                    <a:lnTo>
                      <a:pt x="284" y="907"/>
                    </a:lnTo>
                    <a:lnTo>
                      <a:pt x="284" y="1021"/>
                    </a:lnTo>
                    <a:lnTo>
                      <a:pt x="341" y="1021"/>
                    </a:lnTo>
                    <a:lnTo>
                      <a:pt x="341" y="1077"/>
                    </a:lnTo>
                    <a:lnTo>
                      <a:pt x="284" y="1077"/>
                    </a:lnTo>
                    <a:lnTo>
                      <a:pt x="284" y="1134"/>
                    </a:lnTo>
                    <a:lnTo>
                      <a:pt x="341" y="1134"/>
                    </a:lnTo>
                    <a:lnTo>
                      <a:pt x="341" y="1247"/>
                    </a:lnTo>
                    <a:lnTo>
                      <a:pt x="511" y="1247"/>
                    </a:lnTo>
                    <a:lnTo>
                      <a:pt x="511" y="1361"/>
                    </a:lnTo>
                    <a:lnTo>
                      <a:pt x="567" y="1361"/>
                    </a:lnTo>
                    <a:lnTo>
                      <a:pt x="567" y="1418"/>
                    </a:lnTo>
                    <a:lnTo>
                      <a:pt x="681" y="1418"/>
                    </a:lnTo>
                    <a:lnTo>
                      <a:pt x="681" y="1531"/>
                    </a:lnTo>
                    <a:lnTo>
                      <a:pt x="227" y="1531"/>
                    </a:lnTo>
                    <a:lnTo>
                      <a:pt x="227" y="1588"/>
                    </a:lnTo>
                    <a:lnTo>
                      <a:pt x="170" y="1588"/>
                    </a:lnTo>
                    <a:lnTo>
                      <a:pt x="170" y="1644"/>
                    </a:lnTo>
                    <a:lnTo>
                      <a:pt x="114" y="1644"/>
                    </a:lnTo>
                    <a:lnTo>
                      <a:pt x="114" y="1758"/>
                    </a:lnTo>
                    <a:lnTo>
                      <a:pt x="57" y="1758"/>
                    </a:lnTo>
                    <a:lnTo>
                      <a:pt x="57" y="1985"/>
                    </a:lnTo>
                    <a:lnTo>
                      <a:pt x="0" y="1985"/>
                    </a:lnTo>
                    <a:lnTo>
                      <a:pt x="0" y="2155"/>
                    </a:lnTo>
                    <a:lnTo>
                      <a:pt x="57" y="2155"/>
                    </a:lnTo>
                    <a:lnTo>
                      <a:pt x="57" y="2325"/>
                    </a:lnTo>
                    <a:lnTo>
                      <a:pt x="227" y="2325"/>
                    </a:lnTo>
                    <a:lnTo>
                      <a:pt x="227" y="2381"/>
                    </a:lnTo>
                    <a:lnTo>
                      <a:pt x="284" y="2381"/>
                    </a:lnTo>
                    <a:lnTo>
                      <a:pt x="284" y="2438"/>
                    </a:lnTo>
                    <a:lnTo>
                      <a:pt x="227" y="2438"/>
                    </a:lnTo>
                    <a:lnTo>
                      <a:pt x="227" y="2608"/>
                    </a:lnTo>
                    <a:lnTo>
                      <a:pt x="341" y="2608"/>
                    </a:lnTo>
                    <a:lnTo>
                      <a:pt x="341" y="2438"/>
                    </a:lnTo>
                    <a:lnTo>
                      <a:pt x="397" y="2438"/>
                    </a:lnTo>
                    <a:lnTo>
                      <a:pt x="397" y="2381"/>
                    </a:lnTo>
                    <a:lnTo>
                      <a:pt x="511" y="2381"/>
                    </a:lnTo>
                    <a:lnTo>
                      <a:pt x="511" y="2325"/>
                    </a:lnTo>
                    <a:lnTo>
                      <a:pt x="567" y="2325"/>
                    </a:lnTo>
                    <a:lnTo>
                      <a:pt x="567" y="2211"/>
                    </a:lnTo>
                    <a:lnTo>
                      <a:pt x="624" y="2211"/>
                    </a:lnTo>
                    <a:lnTo>
                      <a:pt x="624" y="2155"/>
                    </a:lnTo>
                    <a:lnTo>
                      <a:pt x="681" y="2155"/>
                    </a:lnTo>
                    <a:lnTo>
                      <a:pt x="681" y="2098"/>
                    </a:lnTo>
                    <a:lnTo>
                      <a:pt x="737" y="2098"/>
                    </a:lnTo>
                    <a:lnTo>
                      <a:pt x="737" y="2041"/>
                    </a:lnTo>
                    <a:lnTo>
                      <a:pt x="794" y="2041"/>
                    </a:lnTo>
                    <a:lnTo>
                      <a:pt x="794" y="2098"/>
                    </a:lnTo>
                    <a:lnTo>
                      <a:pt x="851" y="2098"/>
                    </a:lnTo>
                    <a:lnTo>
                      <a:pt x="851" y="2211"/>
                    </a:lnTo>
                    <a:lnTo>
                      <a:pt x="794" y="2211"/>
                    </a:lnTo>
                    <a:lnTo>
                      <a:pt x="794" y="2438"/>
                    </a:lnTo>
                    <a:lnTo>
                      <a:pt x="851" y="2438"/>
                    </a:lnTo>
                    <a:lnTo>
                      <a:pt x="851" y="2495"/>
                    </a:lnTo>
                    <a:lnTo>
                      <a:pt x="1021" y="2495"/>
                    </a:lnTo>
                    <a:lnTo>
                      <a:pt x="1021" y="2552"/>
                    </a:lnTo>
                    <a:lnTo>
                      <a:pt x="1191" y="2552"/>
                    </a:lnTo>
                    <a:lnTo>
                      <a:pt x="1191" y="2778"/>
                    </a:lnTo>
                    <a:lnTo>
                      <a:pt x="1418" y="2778"/>
                    </a:lnTo>
                    <a:lnTo>
                      <a:pt x="1418" y="2835"/>
                    </a:lnTo>
                    <a:lnTo>
                      <a:pt x="1475" y="2835"/>
                    </a:lnTo>
                    <a:lnTo>
                      <a:pt x="1475" y="2892"/>
                    </a:lnTo>
                    <a:lnTo>
                      <a:pt x="1531" y="2892"/>
                    </a:lnTo>
                    <a:lnTo>
                      <a:pt x="1531" y="2835"/>
                    </a:lnTo>
                    <a:lnTo>
                      <a:pt x="1645" y="2835"/>
                    </a:lnTo>
                    <a:lnTo>
                      <a:pt x="1645" y="2892"/>
                    </a:lnTo>
                    <a:lnTo>
                      <a:pt x="1701" y="2892"/>
                    </a:lnTo>
                    <a:lnTo>
                      <a:pt x="1701" y="2835"/>
                    </a:lnTo>
                    <a:lnTo>
                      <a:pt x="1758" y="2835"/>
                    </a:lnTo>
                    <a:lnTo>
                      <a:pt x="1758" y="2552"/>
                    </a:lnTo>
                    <a:lnTo>
                      <a:pt x="1928" y="2552"/>
                    </a:lnTo>
                    <a:lnTo>
                      <a:pt x="1928" y="2495"/>
                    </a:lnTo>
                    <a:lnTo>
                      <a:pt x="1985" y="2495"/>
                    </a:lnTo>
                    <a:lnTo>
                      <a:pt x="1985" y="2381"/>
                    </a:lnTo>
                    <a:lnTo>
                      <a:pt x="2155" y="2381"/>
                    </a:lnTo>
                    <a:lnTo>
                      <a:pt x="2155" y="2268"/>
                    </a:lnTo>
                    <a:lnTo>
                      <a:pt x="2325" y="2268"/>
                    </a:lnTo>
                    <a:lnTo>
                      <a:pt x="2325" y="2155"/>
                    </a:lnTo>
                    <a:lnTo>
                      <a:pt x="2382" y="2155"/>
                    </a:lnTo>
                    <a:lnTo>
                      <a:pt x="2382" y="2041"/>
                    </a:lnTo>
                    <a:lnTo>
                      <a:pt x="2552" y="2041"/>
                    </a:lnTo>
                    <a:lnTo>
                      <a:pt x="2552" y="1985"/>
                    </a:lnTo>
                    <a:lnTo>
                      <a:pt x="2665" y="1985"/>
                    </a:lnTo>
                    <a:lnTo>
                      <a:pt x="2665" y="1928"/>
                    </a:lnTo>
                    <a:lnTo>
                      <a:pt x="2722" y="1928"/>
                    </a:lnTo>
                    <a:lnTo>
                      <a:pt x="2722" y="1814"/>
                    </a:lnTo>
                    <a:lnTo>
                      <a:pt x="2779" y="1814"/>
                    </a:lnTo>
                    <a:lnTo>
                      <a:pt x="2779" y="1701"/>
                    </a:lnTo>
                    <a:lnTo>
                      <a:pt x="2722" y="1701"/>
                    </a:lnTo>
                    <a:lnTo>
                      <a:pt x="2722" y="1644"/>
                    </a:lnTo>
                    <a:lnTo>
                      <a:pt x="2665" y="1644"/>
                    </a:lnTo>
                    <a:lnTo>
                      <a:pt x="2665" y="1588"/>
                    </a:lnTo>
                    <a:lnTo>
                      <a:pt x="2609" y="1588"/>
                    </a:lnTo>
                    <a:lnTo>
                      <a:pt x="2609" y="1531"/>
                    </a:lnTo>
                    <a:lnTo>
                      <a:pt x="2552" y="1531"/>
                    </a:lnTo>
                    <a:lnTo>
                      <a:pt x="2552" y="1361"/>
                    </a:lnTo>
                    <a:lnTo>
                      <a:pt x="2665" y="1361"/>
                    </a:lnTo>
                    <a:lnTo>
                      <a:pt x="2665" y="1191"/>
                    </a:lnTo>
                    <a:lnTo>
                      <a:pt x="2609" y="1191"/>
                    </a:lnTo>
                    <a:lnTo>
                      <a:pt x="2609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5179" y="3238"/>
                <a:ext cx="680" cy="681"/>
              </a:xfrm>
              <a:custGeom>
                <a:avLst/>
                <a:gdLst>
                  <a:gd name="T0" fmla="*/ 623 w 680"/>
                  <a:gd name="T1" fmla="*/ 0 h 681"/>
                  <a:gd name="T2" fmla="*/ 623 w 680"/>
                  <a:gd name="T3" fmla="*/ 114 h 681"/>
                  <a:gd name="T4" fmla="*/ 567 w 680"/>
                  <a:gd name="T5" fmla="*/ 114 h 681"/>
                  <a:gd name="T6" fmla="*/ 567 w 680"/>
                  <a:gd name="T7" fmla="*/ 170 h 681"/>
                  <a:gd name="T8" fmla="*/ 623 w 680"/>
                  <a:gd name="T9" fmla="*/ 170 h 681"/>
                  <a:gd name="T10" fmla="*/ 623 w 680"/>
                  <a:gd name="T11" fmla="*/ 227 h 681"/>
                  <a:gd name="T12" fmla="*/ 680 w 680"/>
                  <a:gd name="T13" fmla="*/ 227 h 681"/>
                  <a:gd name="T14" fmla="*/ 680 w 680"/>
                  <a:gd name="T15" fmla="*/ 340 h 681"/>
                  <a:gd name="T16" fmla="*/ 623 w 680"/>
                  <a:gd name="T17" fmla="*/ 340 h 681"/>
                  <a:gd name="T18" fmla="*/ 623 w 680"/>
                  <a:gd name="T19" fmla="*/ 397 h 681"/>
                  <a:gd name="T20" fmla="*/ 510 w 680"/>
                  <a:gd name="T21" fmla="*/ 397 h 681"/>
                  <a:gd name="T22" fmla="*/ 510 w 680"/>
                  <a:gd name="T23" fmla="*/ 284 h 681"/>
                  <a:gd name="T24" fmla="*/ 453 w 680"/>
                  <a:gd name="T25" fmla="*/ 284 h 681"/>
                  <a:gd name="T26" fmla="*/ 453 w 680"/>
                  <a:gd name="T27" fmla="*/ 454 h 681"/>
                  <a:gd name="T28" fmla="*/ 397 w 680"/>
                  <a:gd name="T29" fmla="*/ 454 h 681"/>
                  <a:gd name="T30" fmla="*/ 397 w 680"/>
                  <a:gd name="T31" fmla="*/ 567 h 681"/>
                  <a:gd name="T32" fmla="*/ 283 w 680"/>
                  <a:gd name="T33" fmla="*/ 567 h 681"/>
                  <a:gd name="T34" fmla="*/ 283 w 680"/>
                  <a:gd name="T35" fmla="*/ 510 h 681"/>
                  <a:gd name="T36" fmla="*/ 113 w 680"/>
                  <a:gd name="T37" fmla="*/ 510 h 681"/>
                  <a:gd name="T38" fmla="*/ 113 w 680"/>
                  <a:gd name="T39" fmla="*/ 624 h 681"/>
                  <a:gd name="T40" fmla="*/ 226 w 680"/>
                  <a:gd name="T41" fmla="*/ 624 h 681"/>
                  <a:gd name="T42" fmla="*/ 226 w 680"/>
                  <a:gd name="T43" fmla="*/ 681 h 681"/>
                  <a:gd name="T44" fmla="*/ 56 w 680"/>
                  <a:gd name="T45" fmla="*/ 681 h 681"/>
                  <a:gd name="T46" fmla="*/ 56 w 680"/>
                  <a:gd name="T47" fmla="*/ 624 h 681"/>
                  <a:gd name="T48" fmla="*/ 0 w 680"/>
                  <a:gd name="T49" fmla="*/ 624 h 681"/>
                  <a:gd name="T50" fmla="*/ 0 w 680"/>
                  <a:gd name="T51" fmla="*/ 340 h 681"/>
                  <a:gd name="T52" fmla="*/ 56 w 680"/>
                  <a:gd name="T53" fmla="*/ 340 h 681"/>
                  <a:gd name="T54" fmla="*/ 56 w 680"/>
                  <a:gd name="T55" fmla="*/ 284 h 681"/>
                  <a:gd name="T56" fmla="*/ 113 w 680"/>
                  <a:gd name="T57" fmla="*/ 284 h 681"/>
                  <a:gd name="T58" fmla="*/ 113 w 680"/>
                  <a:gd name="T59" fmla="*/ 227 h 681"/>
                  <a:gd name="T60" fmla="*/ 340 w 680"/>
                  <a:gd name="T61" fmla="*/ 227 h 681"/>
                  <a:gd name="T62" fmla="*/ 340 w 680"/>
                  <a:gd name="T63" fmla="*/ 170 h 681"/>
                  <a:gd name="T64" fmla="*/ 453 w 680"/>
                  <a:gd name="T65" fmla="*/ 170 h 681"/>
                  <a:gd name="T66" fmla="*/ 453 w 680"/>
                  <a:gd name="T67" fmla="*/ 114 h 681"/>
                  <a:gd name="T68" fmla="*/ 510 w 680"/>
                  <a:gd name="T69" fmla="*/ 114 h 681"/>
                  <a:gd name="T70" fmla="*/ 510 w 680"/>
                  <a:gd name="T71" fmla="*/ 57 h 681"/>
                  <a:gd name="T72" fmla="*/ 567 w 680"/>
                  <a:gd name="T73" fmla="*/ 57 h 681"/>
                  <a:gd name="T74" fmla="*/ 567 w 680"/>
                  <a:gd name="T75" fmla="*/ 0 h 681"/>
                  <a:gd name="T76" fmla="*/ 623 w 680"/>
                  <a:gd name="T7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80" h="681">
                    <a:moveTo>
                      <a:pt x="623" y="0"/>
                    </a:moveTo>
                    <a:lnTo>
                      <a:pt x="623" y="114"/>
                    </a:lnTo>
                    <a:lnTo>
                      <a:pt x="567" y="114"/>
                    </a:lnTo>
                    <a:lnTo>
                      <a:pt x="567" y="170"/>
                    </a:lnTo>
                    <a:lnTo>
                      <a:pt x="623" y="17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623" y="340"/>
                    </a:lnTo>
                    <a:lnTo>
                      <a:pt x="623" y="397"/>
                    </a:lnTo>
                    <a:lnTo>
                      <a:pt x="510" y="397"/>
                    </a:lnTo>
                    <a:lnTo>
                      <a:pt x="510" y="284"/>
                    </a:lnTo>
                    <a:lnTo>
                      <a:pt x="453" y="284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113" y="510"/>
                    </a:lnTo>
                    <a:lnTo>
                      <a:pt x="113" y="624"/>
                    </a:lnTo>
                    <a:lnTo>
                      <a:pt x="226" y="624"/>
                    </a:lnTo>
                    <a:lnTo>
                      <a:pt x="226" y="681"/>
                    </a:lnTo>
                    <a:lnTo>
                      <a:pt x="56" y="681"/>
                    </a:lnTo>
                    <a:lnTo>
                      <a:pt x="56" y="624"/>
                    </a:lnTo>
                    <a:lnTo>
                      <a:pt x="0" y="624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3" y="170"/>
                    </a:lnTo>
                    <a:lnTo>
                      <a:pt x="453" y="114"/>
                    </a:lnTo>
                    <a:lnTo>
                      <a:pt x="510" y="114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2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4952" y="3862"/>
                <a:ext cx="227" cy="397"/>
              </a:xfrm>
              <a:custGeom>
                <a:avLst/>
                <a:gdLst>
                  <a:gd name="T0" fmla="*/ 57 w 227"/>
                  <a:gd name="T1" fmla="*/ 0 h 397"/>
                  <a:gd name="T2" fmla="*/ 57 w 227"/>
                  <a:gd name="T3" fmla="*/ 113 h 397"/>
                  <a:gd name="T4" fmla="*/ 0 w 227"/>
                  <a:gd name="T5" fmla="*/ 113 h 397"/>
                  <a:gd name="T6" fmla="*/ 0 w 227"/>
                  <a:gd name="T7" fmla="*/ 227 h 397"/>
                  <a:gd name="T8" fmla="*/ 57 w 227"/>
                  <a:gd name="T9" fmla="*/ 227 h 397"/>
                  <a:gd name="T10" fmla="*/ 57 w 227"/>
                  <a:gd name="T11" fmla="*/ 340 h 397"/>
                  <a:gd name="T12" fmla="*/ 113 w 227"/>
                  <a:gd name="T13" fmla="*/ 340 h 397"/>
                  <a:gd name="T14" fmla="*/ 113 w 227"/>
                  <a:gd name="T15" fmla="*/ 397 h 397"/>
                  <a:gd name="T16" fmla="*/ 227 w 227"/>
                  <a:gd name="T17" fmla="*/ 397 h 397"/>
                  <a:gd name="T18" fmla="*/ 227 w 227"/>
                  <a:gd name="T19" fmla="*/ 227 h 397"/>
                  <a:gd name="T20" fmla="*/ 170 w 227"/>
                  <a:gd name="T21" fmla="*/ 227 h 397"/>
                  <a:gd name="T22" fmla="*/ 170 w 227"/>
                  <a:gd name="T23" fmla="*/ 170 h 397"/>
                  <a:gd name="T24" fmla="*/ 113 w 227"/>
                  <a:gd name="T25" fmla="*/ 170 h 397"/>
                  <a:gd name="T26" fmla="*/ 113 w 227"/>
                  <a:gd name="T27" fmla="*/ 0 h 397"/>
                  <a:gd name="T28" fmla="*/ 57 w 22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97">
                    <a:moveTo>
                      <a:pt x="57" y="0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4158" y="3975"/>
                <a:ext cx="1644" cy="1645"/>
              </a:xfrm>
              <a:custGeom>
                <a:avLst/>
                <a:gdLst>
                  <a:gd name="T0" fmla="*/ 454 w 1644"/>
                  <a:gd name="T1" fmla="*/ 114 h 1645"/>
                  <a:gd name="T2" fmla="*/ 510 w 1644"/>
                  <a:gd name="T3" fmla="*/ 284 h 1645"/>
                  <a:gd name="T4" fmla="*/ 397 w 1644"/>
                  <a:gd name="T5" fmla="*/ 454 h 1645"/>
                  <a:gd name="T6" fmla="*/ 454 w 1644"/>
                  <a:gd name="T7" fmla="*/ 511 h 1645"/>
                  <a:gd name="T8" fmla="*/ 510 w 1644"/>
                  <a:gd name="T9" fmla="*/ 567 h 1645"/>
                  <a:gd name="T10" fmla="*/ 567 w 1644"/>
                  <a:gd name="T11" fmla="*/ 624 h 1645"/>
                  <a:gd name="T12" fmla="*/ 624 w 1644"/>
                  <a:gd name="T13" fmla="*/ 737 h 1645"/>
                  <a:gd name="T14" fmla="*/ 567 w 1644"/>
                  <a:gd name="T15" fmla="*/ 851 h 1645"/>
                  <a:gd name="T16" fmla="*/ 510 w 1644"/>
                  <a:gd name="T17" fmla="*/ 908 h 1645"/>
                  <a:gd name="T18" fmla="*/ 397 w 1644"/>
                  <a:gd name="T19" fmla="*/ 964 h 1645"/>
                  <a:gd name="T20" fmla="*/ 227 w 1644"/>
                  <a:gd name="T21" fmla="*/ 1078 h 1645"/>
                  <a:gd name="T22" fmla="*/ 170 w 1644"/>
                  <a:gd name="T23" fmla="*/ 1191 h 1645"/>
                  <a:gd name="T24" fmla="*/ 0 w 1644"/>
                  <a:gd name="T25" fmla="*/ 1248 h 1645"/>
                  <a:gd name="T26" fmla="*/ 113 w 1644"/>
                  <a:gd name="T27" fmla="*/ 1304 h 1645"/>
                  <a:gd name="T28" fmla="*/ 170 w 1644"/>
                  <a:gd name="T29" fmla="*/ 1418 h 1645"/>
                  <a:gd name="T30" fmla="*/ 397 w 1644"/>
                  <a:gd name="T31" fmla="*/ 1361 h 1645"/>
                  <a:gd name="T32" fmla="*/ 510 w 1644"/>
                  <a:gd name="T33" fmla="*/ 1418 h 1645"/>
                  <a:gd name="T34" fmla="*/ 567 w 1644"/>
                  <a:gd name="T35" fmla="*/ 1475 h 1645"/>
                  <a:gd name="T36" fmla="*/ 680 w 1644"/>
                  <a:gd name="T37" fmla="*/ 1304 h 1645"/>
                  <a:gd name="T38" fmla="*/ 737 w 1644"/>
                  <a:gd name="T39" fmla="*/ 1248 h 1645"/>
                  <a:gd name="T40" fmla="*/ 851 w 1644"/>
                  <a:gd name="T41" fmla="*/ 1361 h 1645"/>
                  <a:gd name="T42" fmla="*/ 907 w 1644"/>
                  <a:gd name="T43" fmla="*/ 1418 h 1645"/>
                  <a:gd name="T44" fmla="*/ 1021 w 1644"/>
                  <a:gd name="T45" fmla="*/ 1531 h 1645"/>
                  <a:gd name="T46" fmla="*/ 1134 w 1644"/>
                  <a:gd name="T47" fmla="*/ 1475 h 1645"/>
                  <a:gd name="T48" fmla="*/ 1191 w 1644"/>
                  <a:gd name="T49" fmla="*/ 1531 h 1645"/>
                  <a:gd name="T50" fmla="*/ 1304 w 1644"/>
                  <a:gd name="T51" fmla="*/ 1588 h 1645"/>
                  <a:gd name="T52" fmla="*/ 1361 w 1644"/>
                  <a:gd name="T53" fmla="*/ 1645 h 1645"/>
                  <a:gd name="T54" fmla="*/ 1474 w 1644"/>
                  <a:gd name="T55" fmla="*/ 1588 h 1645"/>
                  <a:gd name="T56" fmla="*/ 1531 w 1644"/>
                  <a:gd name="T57" fmla="*/ 1531 h 1645"/>
                  <a:gd name="T58" fmla="*/ 1588 w 1644"/>
                  <a:gd name="T59" fmla="*/ 1418 h 1645"/>
                  <a:gd name="T60" fmla="*/ 1644 w 1644"/>
                  <a:gd name="T61" fmla="*/ 1304 h 1645"/>
                  <a:gd name="T62" fmla="*/ 1418 w 1644"/>
                  <a:gd name="T63" fmla="*/ 1191 h 1645"/>
                  <a:gd name="T64" fmla="*/ 1304 w 1644"/>
                  <a:gd name="T65" fmla="*/ 1248 h 1645"/>
                  <a:gd name="T66" fmla="*/ 1247 w 1644"/>
                  <a:gd name="T67" fmla="*/ 1134 h 1645"/>
                  <a:gd name="T68" fmla="*/ 1134 w 1644"/>
                  <a:gd name="T69" fmla="*/ 1021 h 1645"/>
                  <a:gd name="T70" fmla="*/ 1077 w 1644"/>
                  <a:gd name="T71" fmla="*/ 964 h 1645"/>
                  <a:gd name="T72" fmla="*/ 1021 w 1644"/>
                  <a:gd name="T73" fmla="*/ 908 h 1645"/>
                  <a:gd name="T74" fmla="*/ 907 w 1644"/>
                  <a:gd name="T75" fmla="*/ 737 h 1645"/>
                  <a:gd name="T76" fmla="*/ 851 w 1644"/>
                  <a:gd name="T77" fmla="*/ 681 h 1645"/>
                  <a:gd name="T78" fmla="*/ 794 w 1644"/>
                  <a:gd name="T79" fmla="*/ 624 h 1645"/>
                  <a:gd name="T80" fmla="*/ 737 w 1644"/>
                  <a:gd name="T81" fmla="*/ 170 h 1645"/>
                  <a:gd name="T82" fmla="*/ 624 w 1644"/>
                  <a:gd name="T83" fmla="*/ 57 h 1645"/>
                  <a:gd name="T84" fmla="*/ 454 w 1644"/>
                  <a:gd name="T85" fmla="*/ 0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44" h="1645">
                    <a:moveTo>
                      <a:pt x="454" y="0"/>
                    </a:moveTo>
                    <a:lnTo>
                      <a:pt x="454" y="114"/>
                    </a:lnTo>
                    <a:lnTo>
                      <a:pt x="510" y="114"/>
                    </a:lnTo>
                    <a:lnTo>
                      <a:pt x="510" y="284"/>
                    </a:lnTo>
                    <a:lnTo>
                      <a:pt x="397" y="284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510" y="511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851"/>
                    </a:lnTo>
                    <a:lnTo>
                      <a:pt x="510" y="851"/>
                    </a:lnTo>
                    <a:lnTo>
                      <a:pt x="510" y="908"/>
                    </a:lnTo>
                    <a:lnTo>
                      <a:pt x="397" y="908"/>
                    </a:lnTo>
                    <a:lnTo>
                      <a:pt x="397" y="964"/>
                    </a:lnTo>
                    <a:lnTo>
                      <a:pt x="227" y="964"/>
                    </a:lnTo>
                    <a:lnTo>
                      <a:pt x="227" y="1078"/>
                    </a:lnTo>
                    <a:lnTo>
                      <a:pt x="170" y="1078"/>
                    </a:lnTo>
                    <a:lnTo>
                      <a:pt x="170" y="1191"/>
                    </a:lnTo>
                    <a:lnTo>
                      <a:pt x="0" y="1191"/>
                    </a:lnTo>
                    <a:lnTo>
                      <a:pt x="0" y="1248"/>
                    </a:lnTo>
                    <a:lnTo>
                      <a:pt x="113" y="1248"/>
                    </a:lnTo>
                    <a:lnTo>
                      <a:pt x="113" y="1304"/>
                    </a:lnTo>
                    <a:lnTo>
                      <a:pt x="170" y="1304"/>
                    </a:lnTo>
                    <a:lnTo>
                      <a:pt x="170" y="1418"/>
                    </a:lnTo>
                    <a:lnTo>
                      <a:pt x="397" y="1418"/>
                    </a:lnTo>
                    <a:lnTo>
                      <a:pt x="397" y="1361"/>
                    </a:lnTo>
                    <a:lnTo>
                      <a:pt x="510" y="1361"/>
                    </a:lnTo>
                    <a:lnTo>
                      <a:pt x="510" y="1418"/>
                    </a:lnTo>
                    <a:lnTo>
                      <a:pt x="567" y="1418"/>
                    </a:lnTo>
                    <a:lnTo>
                      <a:pt x="567" y="1475"/>
                    </a:lnTo>
                    <a:lnTo>
                      <a:pt x="680" y="1475"/>
                    </a:lnTo>
                    <a:lnTo>
                      <a:pt x="680" y="1304"/>
                    </a:lnTo>
                    <a:lnTo>
                      <a:pt x="737" y="1304"/>
                    </a:lnTo>
                    <a:lnTo>
                      <a:pt x="737" y="1248"/>
                    </a:lnTo>
                    <a:lnTo>
                      <a:pt x="851" y="1248"/>
                    </a:lnTo>
                    <a:lnTo>
                      <a:pt x="851" y="1361"/>
                    </a:lnTo>
                    <a:lnTo>
                      <a:pt x="907" y="1361"/>
                    </a:lnTo>
                    <a:lnTo>
                      <a:pt x="907" y="1418"/>
                    </a:lnTo>
                    <a:lnTo>
                      <a:pt x="1021" y="1418"/>
                    </a:lnTo>
                    <a:lnTo>
                      <a:pt x="1021" y="1531"/>
                    </a:lnTo>
                    <a:lnTo>
                      <a:pt x="1134" y="1531"/>
                    </a:lnTo>
                    <a:lnTo>
                      <a:pt x="1134" y="1475"/>
                    </a:lnTo>
                    <a:lnTo>
                      <a:pt x="1191" y="1475"/>
                    </a:lnTo>
                    <a:lnTo>
                      <a:pt x="1191" y="1531"/>
                    </a:lnTo>
                    <a:lnTo>
                      <a:pt x="1304" y="1531"/>
                    </a:lnTo>
                    <a:lnTo>
                      <a:pt x="1304" y="1588"/>
                    </a:lnTo>
                    <a:lnTo>
                      <a:pt x="1361" y="1588"/>
                    </a:lnTo>
                    <a:lnTo>
                      <a:pt x="1361" y="1645"/>
                    </a:lnTo>
                    <a:lnTo>
                      <a:pt x="1474" y="1645"/>
                    </a:lnTo>
                    <a:lnTo>
                      <a:pt x="1474" y="1588"/>
                    </a:lnTo>
                    <a:lnTo>
                      <a:pt x="1474" y="1531"/>
                    </a:lnTo>
                    <a:lnTo>
                      <a:pt x="1531" y="1531"/>
                    </a:lnTo>
                    <a:lnTo>
                      <a:pt x="1531" y="1418"/>
                    </a:lnTo>
                    <a:lnTo>
                      <a:pt x="1588" y="1418"/>
                    </a:lnTo>
                    <a:lnTo>
                      <a:pt x="1588" y="1304"/>
                    </a:lnTo>
                    <a:lnTo>
                      <a:pt x="1644" y="1304"/>
                    </a:lnTo>
                    <a:lnTo>
                      <a:pt x="1644" y="1191"/>
                    </a:lnTo>
                    <a:lnTo>
                      <a:pt x="1418" y="1191"/>
                    </a:lnTo>
                    <a:lnTo>
                      <a:pt x="1418" y="1248"/>
                    </a:lnTo>
                    <a:lnTo>
                      <a:pt x="1304" y="1248"/>
                    </a:lnTo>
                    <a:lnTo>
                      <a:pt x="1304" y="1134"/>
                    </a:lnTo>
                    <a:lnTo>
                      <a:pt x="1247" y="1134"/>
                    </a:lnTo>
                    <a:lnTo>
                      <a:pt x="1247" y="1021"/>
                    </a:lnTo>
                    <a:lnTo>
                      <a:pt x="1134" y="1021"/>
                    </a:lnTo>
                    <a:lnTo>
                      <a:pt x="1134" y="964"/>
                    </a:lnTo>
                    <a:lnTo>
                      <a:pt x="1077" y="964"/>
                    </a:lnTo>
                    <a:lnTo>
                      <a:pt x="1077" y="908"/>
                    </a:lnTo>
                    <a:lnTo>
                      <a:pt x="1021" y="908"/>
                    </a:lnTo>
                    <a:lnTo>
                      <a:pt x="1021" y="737"/>
                    </a:lnTo>
                    <a:lnTo>
                      <a:pt x="907" y="737"/>
                    </a:lnTo>
                    <a:lnTo>
                      <a:pt x="907" y="681"/>
                    </a:lnTo>
                    <a:lnTo>
                      <a:pt x="851" y="681"/>
                    </a:lnTo>
                    <a:lnTo>
                      <a:pt x="851" y="624"/>
                    </a:lnTo>
                    <a:lnTo>
                      <a:pt x="794" y="624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5292" y="6017"/>
                <a:ext cx="227" cy="226"/>
              </a:xfrm>
              <a:custGeom>
                <a:avLst/>
                <a:gdLst>
                  <a:gd name="T0" fmla="*/ 0 w 227"/>
                  <a:gd name="T1" fmla="*/ 56 h 226"/>
                  <a:gd name="T2" fmla="*/ 113 w 227"/>
                  <a:gd name="T3" fmla="*/ 56 h 226"/>
                  <a:gd name="T4" fmla="*/ 113 w 227"/>
                  <a:gd name="T5" fmla="*/ 0 h 226"/>
                  <a:gd name="T6" fmla="*/ 170 w 227"/>
                  <a:gd name="T7" fmla="*/ 0 h 226"/>
                  <a:gd name="T8" fmla="*/ 170 w 227"/>
                  <a:gd name="T9" fmla="*/ 113 h 226"/>
                  <a:gd name="T10" fmla="*/ 227 w 227"/>
                  <a:gd name="T11" fmla="*/ 113 h 226"/>
                  <a:gd name="T12" fmla="*/ 227 w 227"/>
                  <a:gd name="T13" fmla="*/ 226 h 226"/>
                  <a:gd name="T14" fmla="*/ 113 w 227"/>
                  <a:gd name="T15" fmla="*/ 226 h 226"/>
                  <a:gd name="T16" fmla="*/ 113 w 227"/>
                  <a:gd name="T17" fmla="*/ 170 h 226"/>
                  <a:gd name="T18" fmla="*/ 57 w 227"/>
                  <a:gd name="T19" fmla="*/ 170 h 226"/>
                  <a:gd name="T20" fmla="*/ 57 w 227"/>
                  <a:gd name="T21" fmla="*/ 113 h 226"/>
                  <a:gd name="T22" fmla="*/ 0 w 227"/>
                  <a:gd name="T23" fmla="*/ 113 h 226"/>
                  <a:gd name="T24" fmla="*/ 0 w 227"/>
                  <a:gd name="T25" fmla="*/ 5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226">
                    <a:moveTo>
                      <a:pt x="0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4498" y="5223"/>
                <a:ext cx="1191" cy="1247"/>
              </a:xfrm>
              <a:custGeom>
                <a:avLst/>
                <a:gdLst>
                  <a:gd name="T0" fmla="*/ 0 w 1191"/>
                  <a:gd name="T1" fmla="*/ 283 h 1247"/>
                  <a:gd name="T2" fmla="*/ 57 w 1191"/>
                  <a:gd name="T3" fmla="*/ 340 h 1247"/>
                  <a:gd name="T4" fmla="*/ 114 w 1191"/>
                  <a:gd name="T5" fmla="*/ 623 h 1247"/>
                  <a:gd name="T6" fmla="*/ 170 w 1191"/>
                  <a:gd name="T7" fmla="*/ 680 h 1247"/>
                  <a:gd name="T8" fmla="*/ 227 w 1191"/>
                  <a:gd name="T9" fmla="*/ 964 h 1247"/>
                  <a:gd name="T10" fmla="*/ 454 w 1191"/>
                  <a:gd name="T11" fmla="*/ 1020 h 1247"/>
                  <a:gd name="T12" fmla="*/ 567 w 1191"/>
                  <a:gd name="T13" fmla="*/ 1190 h 1247"/>
                  <a:gd name="T14" fmla="*/ 681 w 1191"/>
                  <a:gd name="T15" fmla="*/ 1247 h 1247"/>
                  <a:gd name="T16" fmla="*/ 737 w 1191"/>
                  <a:gd name="T17" fmla="*/ 1190 h 1247"/>
                  <a:gd name="T18" fmla="*/ 794 w 1191"/>
                  <a:gd name="T19" fmla="*/ 1134 h 1247"/>
                  <a:gd name="T20" fmla="*/ 737 w 1191"/>
                  <a:gd name="T21" fmla="*/ 1077 h 1247"/>
                  <a:gd name="T22" fmla="*/ 794 w 1191"/>
                  <a:gd name="T23" fmla="*/ 1020 h 1247"/>
                  <a:gd name="T24" fmla="*/ 907 w 1191"/>
                  <a:gd name="T25" fmla="*/ 964 h 1247"/>
                  <a:gd name="T26" fmla="*/ 851 w 1191"/>
                  <a:gd name="T27" fmla="*/ 907 h 1247"/>
                  <a:gd name="T28" fmla="*/ 794 w 1191"/>
                  <a:gd name="T29" fmla="*/ 850 h 1247"/>
                  <a:gd name="T30" fmla="*/ 851 w 1191"/>
                  <a:gd name="T31" fmla="*/ 737 h 1247"/>
                  <a:gd name="T32" fmla="*/ 1021 w 1191"/>
                  <a:gd name="T33" fmla="*/ 623 h 1247"/>
                  <a:gd name="T34" fmla="*/ 907 w 1191"/>
                  <a:gd name="T35" fmla="*/ 510 h 1247"/>
                  <a:gd name="T36" fmla="*/ 1134 w 1191"/>
                  <a:gd name="T37" fmla="*/ 453 h 1247"/>
                  <a:gd name="T38" fmla="*/ 1191 w 1191"/>
                  <a:gd name="T39" fmla="*/ 397 h 1247"/>
                  <a:gd name="T40" fmla="*/ 1021 w 1191"/>
                  <a:gd name="T41" fmla="*/ 340 h 1247"/>
                  <a:gd name="T42" fmla="*/ 964 w 1191"/>
                  <a:gd name="T43" fmla="*/ 283 h 1247"/>
                  <a:gd name="T44" fmla="*/ 851 w 1191"/>
                  <a:gd name="T45" fmla="*/ 227 h 1247"/>
                  <a:gd name="T46" fmla="*/ 794 w 1191"/>
                  <a:gd name="T47" fmla="*/ 283 h 1247"/>
                  <a:gd name="T48" fmla="*/ 681 w 1191"/>
                  <a:gd name="T49" fmla="*/ 170 h 1247"/>
                  <a:gd name="T50" fmla="*/ 567 w 1191"/>
                  <a:gd name="T51" fmla="*/ 113 h 1247"/>
                  <a:gd name="T52" fmla="*/ 511 w 1191"/>
                  <a:gd name="T53" fmla="*/ 0 h 1247"/>
                  <a:gd name="T54" fmla="*/ 397 w 1191"/>
                  <a:gd name="T55" fmla="*/ 56 h 1247"/>
                  <a:gd name="T56" fmla="*/ 340 w 1191"/>
                  <a:gd name="T57" fmla="*/ 227 h 1247"/>
                  <a:gd name="T58" fmla="*/ 227 w 1191"/>
                  <a:gd name="T59" fmla="*/ 170 h 1247"/>
                  <a:gd name="T60" fmla="*/ 170 w 1191"/>
                  <a:gd name="T61" fmla="*/ 113 h 1247"/>
                  <a:gd name="T62" fmla="*/ 57 w 1191"/>
                  <a:gd name="T63" fmla="*/ 17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1" h="1247">
                    <a:moveTo>
                      <a:pt x="0" y="170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623"/>
                    </a:lnTo>
                    <a:lnTo>
                      <a:pt x="170" y="623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964"/>
                    </a:lnTo>
                    <a:lnTo>
                      <a:pt x="454" y="964"/>
                    </a:lnTo>
                    <a:lnTo>
                      <a:pt x="454" y="1020"/>
                    </a:lnTo>
                    <a:lnTo>
                      <a:pt x="567" y="1020"/>
                    </a:lnTo>
                    <a:lnTo>
                      <a:pt x="567" y="1190"/>
                    </a:lnTo>
                    <a:lnTo>
                      <a:pt x="681" y="1190"/>
                    </a:lnTo>
                    <a:lnTo>
                      <a:pt x="681" y="1247"/>
                    </a:lnTo>
                    <a:lnTo>
                      <a:pt x="737" y="1247"/>
                    </a:lnTo>
                    <a:lnTo>
                      <a:pt x="737" y="1190"/>
                    </a:lnTo>
                    <a:lnTo>
                      <a:pt x="794" y="1190"/>
                    </a:lnTo>
                    <a:lnTo>
                      <a:pt x="794" y="1134"/>
                    </a:lnTo>
                    <a:lnTo>
                      <a:pt x="737" y="1134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794" y="1020"/>
                    </a:lnTo>
                    <a:lnTo>
                      <a:pt x="907" y="1020"/>
                    </a:lnTo>
                    <a:lnTo>
                      <a:pt x="907" y="964"/>
                    </a:lnTo>
                    <a:lnTo>
                      <a:pt x="851" y="964"/>
                    </a:lnTo>
                    <a:lnTo>
                      <a:pt x="851" y="907"/>
                    </a:lnTo>
                    <a:lnTo>
                      <a:pt x="794" y="907"/>
                    </a:lnTo>
                    <a:lnTo>
                      <a:pt x="794" y="850"/>
                    </a:lnTo>
                    <a:lnTo>
                      <a:pt x="851" y="850"/>
                    </a:lnTo>
                    <a:lnTo>
                      <a:pt x="851" y="737"/>
                    </a:lnTo>
                    <a:lnTo>
                      <a:pt x="1021" y="737"/>
                    </a:lnTo>
                    <a:lnTo>
                      <a:pt x="1021" y="623"/>
                    </a:lnTo>
                    <a:lnTo>
                      <a:pt x="907" y="623"/>
                    </a:lnTo>
                    <a:lnTo>
                      <a:pt x="907" y="510"/>
                    </a:lnTo>
                    <a:lnTo>
                      <a:pt x="1134" y="510"/>
                    </a:lnTo>
                    <a:lnTo>
                      <a:pt x="1134" y="453"/>
                    </a:lnTo>
                    <a:lnTo>
                      <a:pt x="1191" y="453"/>
                    </a:lnTo>
                    <a:lnTo>
                      <a:pt x="1191" y="397"/>
                    </a:lnTo>
                    <a:lnTo>
                      <a:pt x="1021" y="397"/>
                    </a:lnTo>
                    <a:lnTo>
                      <a:pt x="1021" y="340"/>
                    </a:lnTo>
                    <a:lnTo>
                      <a:pt x="964" y="340"/>
                    </a:lnTo>
                    <a:lnTo>
                      <a:pt x="964" y="283"/>
                    </a:lnTo>
                    <a:lnTo>
                      <a:pt x="851" y="283"/>
                    </a:lnTo>
                    <a:lnTo>
                      <a:pt x="851" y="227"/>
                    </a:lnTo>
                    <a:lnTo>
                      <a:pt x="794" y="227"/>
                    </a:lnTo>
                    <a:lnTo>
                      <a:pt x="794" y="283"/>
                    </a:lnTo>
                    <a:lnTo>
                      <a:pt x="681" y="283"/>
                    </a:lnTo>
                    <a:lnTo>
                      <a:pt x="681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4612" y="6867"/>
                <a:ext cx="340" cy="284"/>
              </a:xfrm>
              <a:custGeom>
                <a:avLst/>
                <a:gdLst>
                  <a:gd name="T0" fmla="*/ 56 w 340"/>
                  <a:gd name="T1" fmla="*/ 0 h 284"/>
                  <a:gd name="T2" fmla="*/ 56 w 340"/>
                  <a:gd name="T3" fmla="*/ 57 h 284"/>
                  <a:gd name="T4" fmla="*/ 0 w 340"/>
                  <a:gd name="T5" fmla="*/ 57 h 284"/>
                  <a:gd name="T6" fmla="*/ 0 w 340"/>
                  <a:gd name="T7" fmla="*/ 170 h 284"/>
                  <a:gd name="T8" fmla="*/ 56 w 340"/>
                  <a:gd name="T9" fmla="*/ 170 h 284"/>
                  <a:gd name="T10" fmla="*/ 56 w 340"/>
                  <a:gd name="T11" fmla="*/ 284 h 284"/>
                  <a:gd name="T12" fmla="*/ 113 w 340"/>
                  <a:gd name="T13" fmla="*/ 284 h 284"/>
                  <a:gd name="T14" fmla="*/ 113 w 340"/>
                  <a:gd name="T15" fmla="*/ 227 h 284"/>
                  <a:gd name="T16" fmla="*/ 226 w 340"/>
                  <a:gd name="T17" fmla="*/ 227 h 284"/>
                  <a:gd name="T18" fmla="*/ 226 w 340"/>
                  <a:gd name="T19" fmla="*/ 170 h 284"/>
                  <a:gd name="T20" fmla="*/ 340 w 340"/>
                  <a:gd name="T21" fmla="*/ 170 h 284"/>
                  <a:gd name="T22" fmla="*/ 340 w 340"/>
                  <a:gd name="T23" fmla="*/ 57 h 284"/>
                  <a:gd name="T24" fmla="*/ 113 w 340"/>
                  <a:gd name="T25" fmla="*/ 57 h 284"/>
                  <a:gd name="T26" fmla="*/ 113 w 340"/>
                  <a:gd name="T27" fmla="*/ 0 h 284"/>
                  <a:gd name="T28" fmla="*/ 56 w 340"/>
                  <a:gd name="T2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284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3591" y="6187"/>
                <a:ext cx="1588" cy="1020"/>
              </a:xfrm>
              <a:custGeom>
                <a:avLst/>
                <a:gdLst>
                  <a:gd name="T0" fmla="*/ 57 w 1588"/>
                  <a:gd name="T1" fmla="*/ 226 h 1020"/>
                  <a:gd name="T2" fmla="*/ 113 w 1588"/>
                  <a:gd name="T3" fmla="*/ 283 h 1020"/>
                  <a:gd name="T4" fmla="*/ 57 w 1588"/>
                  <a:gd name="T5" fmla="*/ 340 h 1020"/>
                  <a:gd name="T6" fmla="*/ 0 w 1588"/>
                  <a:gd name="T7" fmla="*/ 397 h 1020"/>
                  <a:gd name="T8" fmla="*/ 113 w 1588"/>
                  <a:gd name="T9" fmla="*/ 567 h 1020"/>
                  <a:gd name="T10" fmla="*/ 170 w 1588"/>
                  <a:gd name="T11" fmla="*/ 623 h 1020"/>
                  <a:gd name="T12" fmla="*/ 284 w 1588"/>
                  <a:gd name="T13" fmla="*/ 680 h 1020"/>
                  <a:gd name="T14" fmla="*/ 397 w 1588"/>
                  <a:gd name="T15" fmla="*/ 623 h 1020"/>
                  <a:gd name="T16" fmla="*/ 454 w 1588"/>
                  <a:gd name="T17" fmla="*/ 680 h 1020"/>
                  <a:gd name="T18" fmla="*/ 567 w 1588"/>
                  <a:gd name="T19" fmla="*/ 737 h 1020"/>
                  <a:gd name="T20" fmla="*/ 737 w 1588"/>
                  <a:gd name="T21" fmla="*/ 680 h 1020"/>
                  <a:gd name="T22" fmla="*/ 794 w 1588"/>
                  <a:gd name="T23" fmla="*/ 737 h 1020"/>
                  <a:gd name="T24" fmla="*/ 851 w 1588"/>
                  <a:gd name="T25" fmla="*/ 850 h 1020"/>
                  <a:gd name="T26" fmla="*/ 737 w 1588"/>
                  <a:gd name="T27" fmla="*/ 1020 h 1020"/>
                  <a:gd name="T28" fmla="*/ 851 w 1588"/>
                  <a:gd name="T29" fmla="*/ 964 h 1020"/>
                  <a:gd name="T30" fmla="*/ 1021 w 1588"/>
                  <a:gd name="T31" fmla="*/ 907 h 1020"/>
                  <a:gd name="T32" fmla="*/ 964 w 1588"/>
                  <a:gd name="T33" fmla="*/ 680 h 1020"/>
                  <a:gd name="T34" fmla="*/ 1021 w 1588"/>
                  <a:gd name="T35" fmla="*/ 567 h 1020"/>
                  <a:gd name="T36" fmla="*/ 1077 w 1588"/>
                  <a:gd name="T37" fmla="*/ 510 h 1020"/>
                  <a:gd name="T38" fmla="*/ 1134 w 1588"/>
                  <a:gd name="T39" fmla="*/ 453 h 1020"/>
                  <a:gd name="T40" fmla="*/ 1361 w 1588"/>
                  <a:gd name="T41" fmla="*/ 397 h 1020"/>
                  <a:gd name="T42" fmla="*/ 1474 w 1588"/>
                  <a:gd name="T43" fmla="*/ 340 h 1020"/>
                  <a:gd name="T44" fmla="*/ 1531 w 1588"/>
                  <a:gd name="T45" fmla="*/ 283 h 1020"/>
                  <a:gd name="T46" fmla="*/ 1588 w 1588"/>
                  <a:gd name="T47" fmla="*/ 226 h 1020"/>
                  <a:gd name="T48" fmla="*/ 1474 w 1588"/>
                  <a:gd name="T49" fmla="*/ 56 h 1020"/>
                  <a:gd name="T50" fmla="*/ 1361 w 1588"/>
                  <a:gd name="T51" fmla="*/ 0 h 1020"/>
                  <a:gd name="T52" fmla="*/ 1247 w 1588"/>
                  <a:gd name="T53" fmla="*/ 170 h 1020"/>
                  <a:gd name="T54" fmla="*/ 1134 w 1588"/>
                  <a:gd name="T55" fmla="*/ 226 h 1020"/>
                  <a:gd name="T56" fmla="*/ 1191 w 1588"/>
                  <a:gd name="T57" fmla="*/ 283 h 1020"/>
                  <a:gd name="T58" fmla="*/ 1247 w 1588"/>
                  <a:gd name="T59" fmla="*/ 340 h 1020"/>
                  <a:gd name="T60" fmla="*/ 1191 w 1588"/>
                  <a:gd name="T61" fmla="*/ 397 h 1020"/>
                  <a:gd name="T62" fmla="*/ 1134 w 1588"/>
                  <a:gd name="T63" fmla="*/ 340 h 1020"/>
                  <a:gd name="T64" fmla="*/ 1021 w 1588"/>
                  <a:gd name="T65" fmla="*/ 397 h 1020"/>
                  <a:gd name="T66" fmla="*/ 737 w 1588"/>
                  <a:gd name="T67" fmla="*/ 453 h 1020"/>
                  <a:gd name="T68" fmla="*/ 680 w 1588"/>
                  <a:gd name="T69" fmla="*/ 397 h 1020"/>
                  <a:gd name="T70" fmla="*/ 454 w 1588"/>
                  <a:gd name="T71" fmla="*/ 453 h 1020"/>
                  <a:gd name="T72" fmla="*/ 397 w 1588"/>
                  <a:gd name="T73" fmla="*/ 397 h 1020"/>
                  <a:gd name="T74" fmla="*/ 284 w 1588"/>
                  <a:gd name="T75" fmla="*/ 283 h 1020"/>
                  <a:gd name="T76" fmla="*/ 227 w 1588"/>
                  <a:gd name="T77" fmla="*/ 170 h 1020"/>
                  <a:gd name="T78" fmla="*/ 170 w 1588"/>
                  <a:gd name="T79" fmla="*/ 113 h 1020"/>
                  <a:gd name="T80" fmla="*/ 113 w 1588"/>
                  <a:gd name="T81" fmla="*/ 56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88" h="1020">
                    <a:moveTo>
                      <a:pt x="57" y="56"/>
                    </a:move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84" y="623"/>
                    </a:lnTo>
                    <a:lnTo>
                      <a:pt x="284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850"/>
                    </a:lnTo>
                    <a:lnTo>
                      <a:pt x="737" y="850"/>
                    </a:lnTo>
                    <a:lnTo>
                      <a:pt x="737" y="1020"/>
                    </a:lnTo>
                    <a:lnTo>
                      <a:pt x="851" y="1020"/>
                    </a:lnTo>
                    <a:lnTo>
                      <a:pt x="851" y="964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964" y="907"/>
                    </a:lnTo>
                    <a:lnTo>
                      <a:pt x="964" y="680"/>
                    </a:lnTo>
                    <a:lnTo>
                      <a:pt x="1021" y="680"/>
                    </a:lnTo>
                    <a:lnTo>
                      <a:pt x="1021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134" y="510"/>
                    </a:lnTo>
                    <a:lnTo>
                      <a:pt x="1134" y="453"/>
                    </a:lnTo>
                    <a:lnTo>
                      <a:pt x="1361" y="453"/>
                    </a:lnTo>
                    <a:lnTo>
                      <a:pt x="1361" y="397"/>
                    </a:lnTo>
                    <a:lnTo>
                      <a:pt x="1474" y="397"/>
                    </a:lnTo>
                    <a:lnTo>
                      <a:pt x="1474" y="340"/>
                    </a:lnTo>
                    <a:lnTo>
                      <a:pt x="1531" y="340"/>
                    </a:lnTo>
                    <a:lnTo>
                      <a:pt x="1531" y="283"/>
                    </a:lnTo>
                    <a:lnTo>
                      <a:pt x="1588" y="283"/>
                    </a:lnTo>
                    <a:lnTo>
                      <a:pt x="1588" y="226"/>
                    </a:lnTo>
                    <a:lnTo>
                      <a:pt x="1474" y="226"/>
                    </a:lnTo>
                    <a:lnTo>
                      <a:pt x="1474" y="56"/>
                    </a:lnTo>
                    <a:lnTo>
                      <a:pt x="1361" y="56"/>
                    </a:lnTo>
                    <a:lnTo>
                      <a:pt x="1361" y="0"/>
                    </a:lnTo>
                    <a:lnTo>
                      <a:pt x="1247" y="0"/>
                    </a:lnTo>
                    <a:lnTo>
                      <a:pt x="1247" y="170"/>
                    </a:lnTo>
                    <a:lnTo>
                      <a:pt x="1134" y="170"/>
                    </a:lnTo>
                    <a:lnTo>
                      <a:pt x="1134" y="226"/>
                    </a:lnTo>
                    <a:lnTo>
                      <a:pt x="1191" y="226"/>
                    </a:lnTo>
                    <a:lnTo>
                      <a:pt x="1191" y="283"/>
                    </a:lnTo>
                    <a:lnTo>
                      <a:pt x="1247" y="283"/>
                    </a:lnTo>
                    <a:lnTo>
                      <a:pt x="1247" y="340"/>
                    </a:lnTo>
                    <a:lnTo>
                      <a:pt x="1191" y="340"/>
                    </a:lnTo>
                    <a:lnTo>
                      <a:pt x="1191" y="397"/>
                    </a:lnTo>
                    <a:lnTo>
                      <a:pt x="1134" y="397"/>
                    </a:lnTo>
                    <a:lnTo>
                      <a:pt x="1134" y="340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680" y="453"/>
                    </a:lnTo>
                    <a:lnTo>
                      <a:pt x="680" y="397"/>
                    </a:lnTo>
                    <a:lnTo>
                      <a:pt x="454" y="39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284" y="397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5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3704" y="5223"/>
                <a:ext cx="1134" cy="1417"/>
              </a:xfrm>
              <a:custGeom>
                <a:avLst/>
                <a:gdLst>
                  <a:gd name="T0" fmla="*/ 57 w 1134"/>
                  <a:gd name="T1" fmla="*/ 227 h 1417"/>
                  <a:gd name="T2" fmla="*/ 227 w 1134"/>
                  <a:gd name="T3" fmla="*/ 170 h 1417"/>
                  <a:gd name="T4" fmla="*/ 284 w 1134"/>
                  <a:gd name="T5" fmla="*/ 56 h 1417"/>
                  <a:gd name="T6" fmla="*/ 454 w 1134"/>
                  <a:gd name="T7" fmla="*/ 0 h 1417"/>
                  <a:gd name="T8" fmla="*/ 567 w 1134"/>
                  <a:gd name="T9" fmla="*/ 56 h 1417"/>
                  <a:gd name="T10" fmla="*/ 624 w 1134"/>
                  <a:gd name="T11" fmla="*/ 170 h 1417"/>
                  <a:gd name="T12" fmla="*/ 794 w 1134"/>
                  <a:gd name="T13" fmla="*/ 283 h 1417"/>
                  <a:gd name="T14" fmla="*/ 851 w 1134"/>
                  <a:gd name="T15" fmla="*/ 340 h 1417"/>
                  <a:gd name="T16" fmla="*/ 908 w 1134"/>
                  <a:gd name="T17" fmla="*/ 623 h 1417"/>
                  <a:gd name="T18" fmla="*/ 964 w 1134"/>
                  <a:gd name="T19" fmla="*/ 680 h 1417"/>
                  <a:gd name="T20" fmla="*/ 1021 w 1134"/>
                  <a:gd name="T21" fmla="*/ 964 h 1417"/>
                  <a:gd name="T22" fmla="*/ 1134 w 1134"/>
                  <a:gd name="T23" fmla="*/ 1134 h 1417"/>
                  <a:gd name="T24" fmla="*/ 1021 w 1134"/>
                  <a:gd name="T25" fmla="*/ 1190 h 1417"/>
                  <a:gd name="T26" fmla="*/ 1078 w 1134"/>
                  <a:gd name="T27" fmla="*/ 1247 h 1417"/>
                  <a:gd name="T28" fmla="*/ 1134 w 1134"/>
                  <a:gd name="T29" fmla="*/ 1304 h 1417"/>
                  <a:gd name="T30" fmla="*/ 1078 w 1134"/>
                  <a:gd name="T31" fmla="*/ 1361 h 1417"/>
                  <a:gd name="T32" fmla="*/ 1021 w 1134"/>
                  <a:gd name="T33" fmla="*/ 1304 h 1417"/>
                  <a:gd name="T34" fmla="*/ 908 w 1134"/>
                  <a:gd name="T35" fmla="*/ 1361 h 1417"/>
                  <a:gd name="T36" fmla="*/ 624 w 1134"/>
                  <a:gd name="T37" fmla="*/ 1417 h 1417"/>
                  <a:gd name="T38" fmla="*/ 567 w 1134"/>
                  <a:gd name="T39" fmla="*/ 1361 h 1417"/>
                  <a:gd name="T40" fmla="*/ 341 w 1134"/>
                  <a:gd name="T41" fmla="*/ 1417 h 1417"/>
                  <a:gd name="T42" fmla="*/ 284 w 1134"/>
                  <a:gd name="T43" fmla="*/ 1361 h 1417"/>
                  <a:gd name="T44" fmla="*/ 171 w 1134"/>
                  <a:gd name="T45" fmla="*/ 1247 h 1417"/>
                  <a:gd name="T46" fmla="*/ 114 w 1134"/>
                  <a:gd name="T47" fmla="*/ 1134 h 1417"/>
                  <a:gd name="T48" fmla="*/ 57 w 1134"/>
                  <a:gd name="T49" fmla="*/ 1077 h 1417"/>
                  <a:gd name="T50" fmla="*/ 0 w 1134"/>
                  <a:gd name="T51" fmla="*/ 1020 h 1417"/>
                  <a:gd name="T52" fmla="*/ 114 w 1134"/>
                  <a:gd name="T53" fmla="*/ 850 h 1417"/>
                  <a:gd name="T54" fmla="*/ 57 w 1134"/>
                  <a:gd name="T55" fmla="*/ 794 h 1417"/>
                  <a:gd name="T56" fmla="*/ 0 w 1134"/>
                  <a:gd name="T57" fmla="*/ 737 h 1417"/>
                  <a:gd name="T58" fmla="*/ 57 w 1134"/>
                  <a:gd name="T59" fmla="*/ 623 h 1417"/>
                  <a:gd name="T60" fmla="*/ 114 w 1134"/>
                  <a:gd name="T61" fmla="*/ 567 h 1417"/>
                  <a:gd name="T62" fmla="*/ 171 w 1134"/>
                  <a:gd name="T63" fmla="*/ 510 h 1417"/>
                  <a:gd name="T64" fmla="*/ 57 w 1134"/>
                  <a:gd name="T65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1417">
                    <a:moveTo>
                      <a:pt x="57" y="453"/>
                    </a:move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624" y="56"/>
                    </a:lnTo>
                    <a:lnTo>
                      <a:pt x="624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851" y="283"/>
                    </a:lnTo>
                    <a:lnTo>
                      <a:pt x="851" y="340"/>
                    </a:lnTo>
                    <a:lnTo>
                      <a:pt x="908" y="340"/>
                    </a:lnTo>
                    <a:lnTo>
                      <a:pt x="908" y="623"/>
                    </a:lnTo>
                    <a:lnTo>
                      <a:pt x="964" y="623"/>
                    </a:lnTo>
                    <a:lnTo>
                      <a:pt x="964" y="680"/>
                    </a:lnTo>
                    <a:lnTo>
                      <a:pt x="1021" y="680"/>
                    </a:lnTo>
                    <a:lnTo>
                      <a:pt x="1021" y="964"/>
                    </a:lnTo>
                    <a:lnTo>
                      <a:pt x="1134" y="964"/>
                    </a:lnTo>
                    <a:lnTo>
                      <a:pt x="1134" y="1134"/>
                    </a:lnTo>
                    <a:lnTo>
                      <a:pt x="1021" y="1134"/>
                    </a:lnTo>
                    <a:lnTo>
                      <a:pt x="1021" y="1190"/>
                    </a:lnTo>
                    <a:lnTo>
                      <a:pt x="1078" y="1190"/>
                    </a:lnTo>
                    <a:lnTo>
                      <a:pt x="1078" y="1247"/>
                    </a:lnTo>
                    <a:lnTo>
                      <a:pt x="1134" y="1247"/>
                    </a:lnTo>
                    <a:lnTo>
                      <a:pt x="1134" y="1304"/>
                    </a:lnTo>
                    <a:lnTo>
                      <a:pt x="1078" y="1304"/>
                    </a:lnTo>
                    <a:lnTo>
                      <a:pt x="1078" y="1361"/>
                    </a:lnTo>
                    <a:lnTo>
                      <a:pt x="1021" y="1361"/>
                    </a:lnTo>
                    <a:lnTo>
                      <a:pt x="1021" y="1304"/>
                    </a:lnTo>
                    <a:lnTo>
                      <a:pt x="908" y="1304"/>
                    </a:lnTo>
                    <a:lnTo>
                      <a:pt x="908" y="1361"/>
                    </a:lnTo>
                    <a:lnTo>
                      <a:pt x="624" y="1361"/>
                    </a:lnTo>
                    <a:lnTo>
                      <a:pt x="624" y="1417"/>
                    </a:lnTo>
                    <a:lnTo>
                      <a:pt x="567" y="1417"/>
                    </a:lnTo>
                    <a:lnTo>
                      <a:pt x="567" y="1361"/>
                    </a:lnTo>
                    <a:lnTo>
                      <a:pt x="341" y="1361"/>
                    </a:lnTo>
                    <a:lnTo>
                      <a:pt x="341" y="1417"/>
                    </a:lnTo>
                    <a:lnTo>
                      <a:pt x="284" y="1417"/>
                    </a:lnTo>
                    <a:lnTo>
                      <a:pt x="284" y="1361"/>
                    </a:lnTo>
                    <a:lnTo>
                      <a:pt x="171" y="1361"/>
                    </a:lnTo>
                    <a:lnTo>
                      <a:pt x="171" y="1247"/>
                    </a:lnTo>
                    <a:lnTo>
                      <a:pt x="114" y="1247"/>
                    </a:lnTo>
                    <a:lnTo>
                      <a:pt x="114" y="1134"/>
                    </a:lnTo>
                    <a:lnTo>
                      <a:pt x="57" y="1134"/>
                    </a:lnTo>
                    <a:lnTo>
                      <a:pt x="57" y="1077"/>
                    </a:lnTo>
                    <a:lnTo>
                      <a:pt x="0" y="1077"/>
                    </a:lnTo>
                    <a:lnTo>
                      <a:pt x="0" y="1020"/>
                    </a:lnTo>
                    <a:lnTo>
                      <a:pt x="114" y="1020"/>
                    </a:lnTo>
                    <a:lnTo>
                      <a:pt x="114" y="850"/>
                    </a:lnTo>
                    <a:lnTo>
                      <a:pt x="114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171" y="510"/>
                    </a:lnTo>
                    <a:lnTo>
                      <a:pt x="171" y="453"/>
                    </a:lnTo>
                    <a:lnTo>
                      <a:pt x="57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2684" y="5846"/>
                <a:ext cx="1134" cy="908"/>
              </a:xfrm>
              <a:custGeom>
                <a:avLst/>
                <a:gdLst>
                  <a:gd name="T0" fmla="*/ 1020 w 1134"/>
                  <a:gd name="T1" fmla="*/ 908 h 908"/>
                  <a:gd name="T2" fmla="*/ 1020 w 1134"/>
                  <a:gd name="T3" fmla="*/ 738 h 908"/>
                  <a:gd name="T4" fmla="*/ 907 w 1134"/>
                  <a:gd name="T5" fmla="*/ 738 h 908"/>
                  <a:gd name="T6" fmla="*/ 907 w 1134"/>
                  <a:gd name="T7" fmla="*/ 681 h 908"/>
                  <a:gd name="T8" fmla="*/ 964 w 1134"/>
                  <a:gd name="T9" fmla="*/ 681 h 908"/>
                  <a:gd name="T10" fmla="*/ 964 w 1134"/>
                  <a:gd name="T11" fmla="*/ 624 h 908"/>
                  <a:gd name="T12" fmla="*/ 1020 w 1134"/>
                  <a:gd name="T13" fmla="*/ 624 h 908"/>
                  <a:gd name="T14" fmla="*/ 1020 w 1134"/>
                  <a:gd name="T15" fmla="*/ 567 h 908"/>
                  <a:gd name="T16" fmla="*/ 964 w 1134"/>
                  <a:gd name="T17" fmla="*/ 567 h 908"/>
                  <a:gd name="T18" fmla="*/ 964 w 1134"/>
                  <a:gd name="T19" fmla="*/ 397 h 908"/>
                  <a:gd name="T20" fmla="*/ 1134 w 1134"/>
                  <a:gd name="T21" fmla="*/ 397 h 908"/>
                  <a:gd name="T22" fmla="*/ 1134 w 1134"/>
                  <a:gd name="T23" fmla="*/ 171 h 908"/>
                  <a:gd name="T24" fmla="*/ 1077 w 1134"/>
                  <a:gd name="T25" fmla="*/ 171 h 908"/>
                  <a:gd name="T26" fmla="*/ 1077 w 1134"/>
                  <a:gd name="T27" fmla="*/ 114 h 908"/>
                  <a:gd name="T28" fmla="*/ 1020 w 1134"/>
                  <a:gd name="T29" fmla="*/ 114 h 908"/>
                  <a:gd name="T30" fmla="*/ 1020 w 1134"/>
                  <a:gd name="T31" fmla="*/ 57 h 908"/>
                  <a:gd name="T32" fmla="*/ 907 w 1134"/>
                  <a:gd name="T33" fmla="*/ 57 h 908"/>
                  <a:gd name="T34" fmla="*/ 907 w 1134"/>
                  <a:gd name="T35" fmla="*/ 0 h 908"/>
                  <a:gd name="T36" fmla="*/ 794 w 1134"/>
                  <a:gd name="T37" fmla="*/ 0 h 908"/>
                  <a:gd name="T38" fmla="*/ 794 w 1134"/>
                  <a:gd name="T39" fmla="*/ 57 h 908"/>
                  <a:gd name="T40" fmla="*/ 737 w 1134"/>
                  <a:gd name="T41" fmla="*/ 57 h 908"/>
                  <a:gd name="T42" fmla="*/ 737 w 1134"/>
                  <a:gd name="T43" fmla="*/ 0 h 908"/>
                  <a:gd name="T44" fmla="*/ 453 w 1134"/>
                  <a:gd name="T45" fmla="*/ 0 h 908"/>
                  <a:gd name="T46" fmla="*/ 453 w 1134"/>
                  <a:gd name="T47" fmla="*/ 57 h 908"/>
                  <a:gd name="T48" fmla="*/ 397 w 1134"/>
                  <a:gd name="T49" fmla="*/ 57 h 908"/>
                  <a:gd name="T50" fmla="*/ 397 w 1134"/>
                  <a:gd name="T51" fmla="*/ 171 h 908"/>
                  <a:gd name="T52" fmla="*/ 170 w 1134"/>
                  <a:gd name="T53" fmla="*/ 171 h 908"/>
                  <a:gd name="T54" fmla="*/ 170 w 1134"/>
                  <a:gd name="T55" fmla="*/ 397 h 908"/>
                  <a:gd name="T56" fmla="*/ 113 w 1134"/>
                  <a:gd name="T57" fmla="*/ 397 h 908"/>
                  <a:gd name="T58" fmla="*/ 113 w 1134"/>
                  <a:gd name="T59" fmla="*/ 454 h 908"/>
                  <a:gd name="T60" fmla="*/ 56 w 1134"/>
                  <a:gd name="T61" fmla="*/ 454 h 908"/>
                  <a:gd name="T62" fmla="*/ 56 w 1134"/>
                  <a:gd name="T63" fmla="*/ 511 h 908"/>
                  <a:gd name="T64" fmla="*/ 0 w 1134"/>
                  <a:gd name="T65" fmla="*/ 511 h 908"/>
                  <a:gd name="T66" fmla="*/ 0 w 1134"/>
                  <a:gd name="T67" fmla="*/ 624 h 908"/>
                  <a:gd name="T68" fmla="*/ 56 w 1134"/>
                  <a:gd name="T69" fmla="*/ 624 h 908"/>
                  <a:gd name="T70" fmla="*/ 56 w 1134"/>
                  <a:gd name="T71" fmla="*/ 567 h 908"/>
                  <a:gd name="T72" fmla="*/ 113 w 1134"/>
                  <a:gd name="T73" fmla="*/ 567 h 908"/>
                  <a:gd name="T74" fmla="*/ 113 w 1134"/>
                  <a:gd name="T75" fmla="*/ 624 h 908"/>
                  <a:gd name="T76" fmla="*/ 170 w 1134"/>
                  <a:gd name="T77" fmla="*/ 624 h 908"/>
                  <a:gd name="T78" fmla="*/ 170 w 1134"/>
                  <a:gd name="T79" fmla="*/ 681 h 908"/>
                  <a:gd name="T80" fmla="*/ 283 w 1134"/>
                  <a:gd name="T81" fmla="*/ 681 h 908"/>
                  <a:gd name="T82" fmla="*/ 283 w 1134"/>
                  <a:gd name="T83" fmla="*/ 738 h 908"/>
                  <a:gd name="T84" fmla="*/ 340 w 1134"/>
                  <a:gd name="T85" fmla="*/ 738 h 908"/>
                  <a:gd name="T86" fmla="*/ 340 w 1134"/>
                  <a:gd name="T87" fmla="*/ 794 h 908"/>
                  <a:gd name="T88" fmla="*/ 624 w 1134"/>
                  <a:gd name="T89" fmla="*/ 794 h 908"/>
                  <a:gd name="T90" fmla="*/ 624 w 1134"/>
                  <a:gd name="T91" fmla="*/ 851 h 908"/>
                  <a:gd name="T92" fmla="*/ 680 w 1134"/>
                  <a:gd name="T93" fmla="*/ 851 h 908"/>
                  <a:gd name="T94" fmla="*/ 680 w 1134"/>
                  <a:gd name="T95" fmla="*/ 908 h 908"/>
                  <a:gd name="T96" fmla="*/ 794 w 1134"/>
                  <a:gd name="T97" fmla="*/ 908 h 908"/>
                  <a:gd name="T98" fmla="*/ 794 w 1134"/>
                  <a:gd name="T99" fmla="*/ 851 h 908"/>
                  <a:gd name="T100" fmla="*/ 907 w 1134"/>
                  <a:gd name="T101" fmla="*/ 851 h 908"/>
                  <a:gd name="T102" fmla="*/ 907 w 1134"/>
                  <a:gd name="T103" fmla="*/ 908 h 908"/>
                  <a:gd name="T104" fmla="*/ 1020 w 1134"/>
                  <a:gd name="T105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34" h="908">
                    <a:moveTo>
                      <a:pt x="1020" y="908"/>
                    </a:moveTo>
                    <a:lnTo>
                      <a:pt x="1020" y="738"/>
                    </a:lnTo>
                    <a:lnTo>
                      <a:pt x="907" y="738"/>
                    </a:lnTo>
                    <a:lnTo>
                      <a:pt x="907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1020" y="624"/>
                    </a:lnTo>
                    <a:lnTo>
                      <a:pt x="1020" y="567"/>
                    </a:lnTo>
                    <a:lnTo>
                      <a:pt x="964" y="567"/>
                    </a:lnTo>
                    <a:lnTo>
                      <a:pt x="964" y="397"/>
                    </a:lnTo>
                    <a:lnTo>
                      <a:pt x="1134" y="397"/>
                    </a:lnTo>
                    <a:lnTo>
                      <a:pt x="1134" y="171"/>
                    </a:lnTo>
                    <a:lnTo>
                      <a:pt x="1077" y="171"/>
                    </a:lnTo>
                    <a:lnTo>
                      <a:pt x="1077" y="114"/>
                    </a:lnTo>
                    <a:lnTo>
                      <a:pt x="1020" y="114"/>
                    </a:lnTo>
                    <a:lnTo>
                      <a:pt x="1020" y="57"/>
                    </a:lnTo>
                    <a:lnTo>
                      <a:pt x="907" y="57"/>
                    </a:lnTo>
                    <a:lnTo>
                      <a:pt x="907" y="0"/>
                    </a:lnTo>
                    <a:lnTo>
                      <a:pt x="794" y="0"/>
                    </a:lnTo>
                    <a:lnTo>
                      <a:pt x="79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171"/>
                    </a:lnTo>
                    <a:lnTo>
                      <a:pt x="170" y="171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56" y="454"/>
                    </a:lnTo>
                    <a:lnTo>
                      <a:pt x="56" y="511"/>
                    </a:lnTo>
                    <a:lnTo>
                      <a:pt x="0" y="511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738"/>
                    </a:lnTo>
                    <a:lnTo>
                      <a:pt x="340" y="738"/>
                    </a:lnTo>
                    <a:lnTo>
                      <a:pt x="340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680" y="851"/>
                    </a:lnTo>
                    <a:lnTo>
                      <a:pt x="680" y="908"/>
                    </a:lnTo>
                    <a:lnTo>
                      <a:pt x="794" y="908"/>
                    </a:lnTo>
                    <a:lnTo>
                      <a:pt x="794" y="851"/>
                    </a:lnTo>
                    <a:lnTo>
                      <a:pt x="907" y="851"/>
                    </a:lnTo>
                    <a:lnTo>
                      <a:pt x="907" y="908"/>
                    </a:lnTo>
                    <a:lnTo>
                      <a:pt x="1020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344" y="4939"/>
                <a:ext cx="623" cy="681"/>
              </a:xfrm>
              <a:custGeom>
                <a:avLst/>
                <a:gdLst>
                  <a:gd name="T0" fmla="*/ 623 w 623"/>
                  <a:gd name="T1" fmla="*/ 454 h 681"/>
                  <a:gd name="T2" fmla="*/ 623 w 623"/>
                  <a:gd name="T3" fmla="*/ 511 h 681"/>
                  <a:gd name="T4" fmla="*/ 567 w 623"/>
                  <a:gd name="T5" fmla="*/ 511 h 681"/>
                  <a:gd name="T6" fmla="*/ 567 w 623"/>
                  <a:gd name="T7" fmla="*/ 681 h 681"/>
                  <a:gd name="T8" fmla="*/ 340 w 623"/>
                  <a:gd name="T9" fmla="*/ 681 h 681"/>
                  <a:gd name="T10" fmla="*/ 340 w 623"/>
                  <a:gd name="T11" fmla="*/ 624 h 681"/>
                  <a:gd name="T12" fmla="*/ 170 w 623"/>
                  <a:gd name="T13" fmla="*/ 624 h 681"/>
                  <a:gd name="T14" fmla="*/ 170 w 623"/>
                  <a:gd name="T15" fmla="*/ 567 h 681"/>
                  <a:gd name="T16" fmla="*/ 56 w 623"/>
                  <a:gd name="T17" fmla="*/ 567 h 681"/>
                  <a:gd name="T18" fmla="*/ 56 w 623"/>
                  <a:gd name="T19" fmla="*/ 624 h 681"/>
                  <a:gd name="T20" fmla="*/ 0 w 623"/>
                  <a:gd name="T21" fmla="*/ 624 h 681"/>
                  <a:gd name="T22" fmla="*/ 0 w 623"/>
                  <a:gd name="T23" fmla="*/ 397 h 681"/>
                  <a:gd name="T24" fmla="*/ 56 w 623"/>
                  <a:gd name="T25" fmla="*/ 397 h 681"/>
                  <a:gd name="T26" fmla="*/ 56 w 623"/>
                  <a:gd name="T27" fmla="*/ 340 h 681"/>
                  <a:gd name="T28" fmla="*/ 170 w 623"/>
                  <a:gd name="T29" fmla="*/ 340 h 681"/>
                  <a:gd name="T30" fmla="*/ 170 w 623"/>
                  <a:gd name="T31" fmla="*/ 284 h 681"/>
                  <a:gd name="T32" fmla="*/ 226 w 623"/>
                  <a:gd name="T33" fmla="*/ 284 h 681"/>
                  <a:gd name="T34" fmla="*/ 226 w 623"/>
                  <a:gd name="T35" fmla="*/ 170 h 681"/>
                  <a:gd name="T36" fmla="*/ 283 w 623"/>
                  <a:gd name="T37" fmla="*/ 170 h 681"/>
                  <a:gd name="T38" fmla="*/ 283 w 623"/>
                  <a:gd name="T39" fmla="*/ 114 h 681"/>
                  <a:gd name="T40" fmla="*/ 340 w 623"/>
                  <a:gd name="T41" fmla="*/ 114 h 681"/>
                  <a:gd name="T42" fmla="*/ 340 w 623"/>
                  <a:gd name="T43" fmla="*/ 57 h 681"/>
                  <a:gd name="T44" fmla="*/ 396 w 623"/>
                  <a:gd name="T45" fmla="*/ 57 h 681"/>
                  <a:gd name="T46" fmla="*/ 396 w 623"/>
                  <a:gd name="T47" fmla="*/ 0 h 681"/>
                  <a:gd name="T48" fmla="*/ 453 w 623"/>
                  <a:gd name="T49" fmla="*/ 0 h 681"/>
                  <a:gd name="T50" fmla="*/ 453 w 623"/>
                  <a:gd name="T51" fmla="*/ 57 h 681"/>
                  <a:gd name="T52" fmla="*/ 510 w 623"/>
                  <a:gd name="T53" fmla="*/ 57 h 681"/>
                  <a:gd name="T54" fmla="*/ 510 w 623"/>
                  <a:gd name="T55" fmla="*/ 170 h 681"/>
                  <a:gd name="T56" fmla="*/ 453 w 623"/>
                  <a:gd name="T57" fmla="*/ 170 h 681"/>
                  <a:gd name="T58" fmla="*/ 453 w 623"/>
                  <a:gd name="T59" fmla="*/ 397 h 681"/>
                  <a:gd name="T60" fmla="*/ 510 w 623"/>
                  <a:gd name="T61" fmla="*/ 397 h 681"/>
                  <a:gd name="T62" fmla="*/ 510 w 623"/>
                  <a:gd name="T63" fmla="*/ 454 h 681"/>
                  <a:gd name="T64" fmla="*/ 623 w 623"/>
                  <a:gd name="T65" fmla="*/ 45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3" h="681">
                    <a:moveTo>
                      <a:pt x="623" y="454"/>
                    </a:moveTo>
                    <a:lnTo>
                      <a:pt x="623" y="511"/>
                    </a:lnTo>
                    <a:lnTo>
                      <a:pt x="567" y="511"/>
                    </a:lnTo>
                    <a:lnTo>
                      <a:pt x="567" y="681"/>
                    </a:lnTo>
                    <a:lnTo>
                      <a:pt x="340" y="681"/>
                    </a:lnTo>
                    <a:lnTo>
                      <a:pt x="34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0" y="624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396" y="57"/>
                    </a:lnTo>
                    <a:lnTo>
                      <a:pt x="396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454"/>
                    </a:lnTo>
                    <a:lnTo>
                      <a:pt x="623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1947" y="5393"/>
                <a:ext cx="1928" cy="1020"/>
              </a:xfrm>
              <a:custGeom>
                <a:avLst/>
                <a:gdLst>
                  <a:gd name="T0" fmla="*/ 170 w 1928"/>
                  <a:gd name="T1" fmla="*/ 57 h 1020"/>
                  <a:gd name="T2" fmla="*/ 226 w 1928"/>
                  <a:gd name="T3" fmla="*/ 113 h 1020"/>
                  <a:gd name="T4" fmla="*/ 283 w 1928"/>
                  <a:gd name="T5" fmla="*/ 57 h 1020"/>
                  <a:gd name="T6" fmla="*/ 397 w 1928"/>
                  <a:gd name="T7" fmla="*/ 113 h 1020"/>
                  <a:gd name="T8" fmla="*/ 453 w 1928"/>
                  <a:gd name="T9" fmla="*/ 170 h 1020"/>
                  <a:gd name="T10" fmla="*/ 567 w 1928"/>
                  <a:gd name="T11" fmla="*/ 113 h 1020"/>
                  <a:gd name="T12" fmla="*/ 737 w 1928"/>
                  <a:gd name="T13" fmla="*/ 170 h 1020"/>
                  <a:gd name="T14" fmla="*/ 964 w 1928"/>
                  <a:gd name="T15" fmla="*/ 227 h 1020"/>
                  <a:gd name="T16" fmla="*/ 1020 w 1928"/>
                  <a:gd name="T17" fmla="*/ 57 h 1020"/>
                  <a:gd name="T18" fmla="*/ 1077 w 1928"/>
                  <a:gd name="T19" fmla="*/ 0 h 1020"/>
                  <a:gd name="T20" fmla="*/ 1247 w 1928"/>
                  <a:gd name="T21" fmla="*/ 57 h 1020"/>
                  <a:gd name="T22" fmla="*/ 1474 w 1928"/>
                  <a:gd name="T23" fmla="*/ 283 h 1020"/>
                  <a:gd name="T24" fmla="*/ 1531 w 1928"/>
                  <a:gd name="T25" fmla="*/ 340 h 1020"/>
                  <a:gd name="T26" fmla="*/ 1587 w 1928"/>
                  <a:gd name="T27" fmla="*/ 397 h 1020"/>
                  <a:gd name="T28" fmla="*/ 1701 w 1928"/>
                  <a:gd name="T29" fmla="*/ 340 h 1020"/>
                  <a:gd name="T30" fmla="*/ 1757 w 1928"/>
                  <a:gd name="T31" fmla="*/ 397 h 1020"/>
                  <a:gd name="T32" fmla="*/ 1814 w 1928"/>
                  <a:gd name="T33" fmla="*/ 340 h 1020"/>
                  <a:gd name="T34" fmla="*/ 1928 w 1928"/>
                  <a:gd name="T35" fmla="*/ 283 h 1020"/>
                  <a:gd name="T36" fmla="*/ 1871 w 1928"/>
                  <a:gd name="T37" fmla="*/ 340 h 1020"/>
                  <a:gd name="T38" fmla="*/ 1814 w 1928"/>
                  <a:gd name="T39" fmla="*/ 397 h 1020"/>
                  <a:gd name="T40" fmla="*/ 1757 w 1928"/>
                  <a:gd name="T41" fmla="*/ 453 h 1020"/>
                  <a:gd name="T42" fmla="*/ 1644 w 1928"/>
                  <a:gd name="T43" fmla="*/ 510 h 1020"/>
                  <a:gd name="T44" fmla="*/ 1531 w 1928"/>
                  <a:gd name="T45" fmla="*/ 453 h 1020"/>
                  <a:gd name="T46" fmla="*/ 1474 w 1928"/>
                  <a:gd name="T47" fmla="*/ 510 h 1020"/>
                  <a:gd name="T48" fmla="*/ 1190 w 1928"/>
                  <a:gd name="T49" fmla="*/ 453 h 1020"/>
                  <a:gd name="T50" fmla="*/ 1134 w 1928"/>
                  <a:gd name="T51" fmla="*/ 510 h 1020"/>
                  <a:gd name="T52" fmla="*/ 907 w 1928"/>
                  <a:gd name="T53" fmla="*/ 624 h 1020"/>
                  <a:gd name="T54" fmla="*/ 850 w 1928"/>
                  <a:gd name="T55" fmla="*/ 850 h 1020"/>
                  <a:gd name="T56" fmla="*/ 793 w 1928"/>
                  <a:gd name="T57" fmla="*/ 907 h 1020"/>
                  <a:gd name="T58" fmla="*/ 737 w 1928"/>
                  <a:gd name="T59" fmla="*/ 964 h 1020"/>
                  <a:gd name="T60" fmla="*/ 623 w 1928"/>
                  <a:gd name="T61" fmla="*/ 1020 h 1020"/>
                  <a:gd name="T62" fmla="*/ 453 w 1928"/>
                  <a:gd name="T63" fmla="*/ 907 h 1020"/>
                  <a:gd name="T64" fmla="*/ 397 w 1928"/>
                  <a:gd name="T65" fmla="*/ 850 h 1020"/>
                  <a:gd name="T66" fmla="*/ 340 w 1928"/>
                  <a:gd name="T67" fmla="*/ 794 h 1020"/>
                  <a:gd name="T68" fmla="*/ 283 w 1928"/>
                  <a:gd name="T69" fmla="*/ 397 h 1020"/>
                  <a:gd name="T70" fmla="*/ 113 w 1928"/>
                  <a:gd name="T71" fmla="*/ 340 h 1020"/>
                  <a:gd name="T72" fmla="*/ 56 w 1928"/>
                  <a:gd name="T73" fmla="*/ 283 h 1020"/>
                  <a:gd name="T74" fmla="*/ 0 w 1928"/>
                  <a:gd name="T75" fmla="*/ 170 h 1020"/>
                  <a:gd name="T76" fmla="*/ 56 w 1928"/>
                  <a:gd name="T77" fmla="*/ 5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28" h="1020">
                    <a:moveTo>
                      <a:pt x="56" y="57"/>
                    </a:moveTo>
                    <a:lnTo>
                      <a:pt x="170" y="57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964" y="227"/>
                    </a:lnTo>
                    <a:lnTo>
                      <a:pt x="964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247" y="57"/>
                    </a:lnTo>
                    <a:lnTo>
                      <a:pt x="1247" y="283"/>
                    </a:lnTo>
                    <a:lnTo>
                      <a:pt x="1474" y="283"/>
                    </a:lnTo>
                    <a:lnTo>
                      <a:pt x="1474" y="340"/>
                    </a:lnTo>
                    <a:lnTo>
                      <a:pt x="1531" y="340"/>
                    </a:lnTo>
                    <a:lnTo>
                      <a:pt x="1531" y="397"/>
                    </a:lnTo>
                    <a:lnTo>
                      <a:pt x="1587" y="397"/>
                    </a:lnTo>
                    <a:lnTo>
                      <a:pt x="1587" y="340"/>
                    </a:lnTo>
                    <a:lnTo>
                      <a:pt x="1701" y="340"/>
                    </a:lnTo>
                    <a:lnTo>
                      <a:pt x="1701" y="397"/>
                    </a:lnTo>
                    <a:lnTo>
                      <a:pt x="1757" y="397"/>
                    </a:lnTo>
                    <a:lnTo>
                      <a:pt x="1757" y="340"/>
                    </a:lnTo>
                    <a:lnTo>
                      <a:pt x="1814" y="340"/>
                    </a:lnTo>
                    <a:lnTo>
                      <a:pt x="1814" y="283"/>
                    </a:lnTo>
                    <a:lnTo>
                      <a:pt x="1928" y="283"/>
                    </a:lnTo>
                    <a:lnTo>
                      <a:pt x="1928" y="340"/>
                    </a:lnTo>
                    <a:lnTo>
                      <a:pt x="1871" y="340"/>
                    </a:lnTo>
                    <a:lnTo>
                      <a:pt x="1871" y="397"/>
                    </a:lnTo>
                    <a:lnTo>
                      <a:pt x="1814" y="397"/>
                    </a:lnTo>
                    <a:lnTo>
                      <a:pt x="1814" y="453"/>
                    </a:lnTo>
                    <a:lnTo>
                      <a:pt x="1757" y="453"/>
                    </a:lnTo>
                    <a:lnTo>
                      <a:pt x="1757" y="510"/>
                    </a:lnTo>
                    <a:lnTo>
                      <a:pt x="1644" y="510"/>
                    </a:lnTo>
                    <a:lnTo>
                      <a:pt x="1644" y="453"/>
                    </a:lnTo>
                    <a:lnTo>
                      <a:pt x="1531" y="453"/>
                    </a:lnTo>
                    <a:lnTo>
                      <a:pt x="1531" y="510"/>
                    </a:lnTo>
                    <a:lnTo>
                      <a:pt x="1474" y="510"/>
                    </a:lnTo>
                    <a:lnTo>
                      <a:pt x="1474" y="453"/>
                    </a:lnTo>
                    <a:lnTo>
                      <a:pt x="1190" y="453"/>
                    </a:lnTo>
                    <a:lnTo>
                      <a:pt x="1190" y="510"/>
                    </a:lnTo>
                    <a:lnTo>
                      <a:pt x="1134" y="510"/>
                    </a:lnTo>
                    <a:lnTo>
                      <a:pt x="1134" y="624"/>
                    </a:lnTo>
                    <a:lnTo>
                      <a:pt x="907" y="624"/>
                    </a:lnTo>
                    <a:lnTo>
                      <a:pt x="907" y="850"/>
                    </a:lnTo>
                    <a:lnTo>
                      <a:pt x="850" y="850"/>
                    </a:lnTo>
                    <a:lnTo>
                      <a:pt x="850" y="907"/>
                    </a:lnTo>
                    <a:lnTo>
                      <a:pt x="793" y="907"/>
                    </a:lnTo>
                    <a:lnTo>
                      <a:pt x="793" y="964"/>
                    </a:lnTo>
                    <a:lnTo>
                      <a:pt x="737" y="964"/>
                    </a:lnTo>
                    <a:lnTo>
                      <a:pt x="737" y="1020"/>
                    </a:lnTo>
                    <a:lnTo>
                      <a:pt x="623" y="1020"/>
                    </a:lnTo>
                    <a:lnTo>
                      <a:pt x="623" y="907"/>
                    </a:lnTo>
                    <a:lnTo>
                      <a:pt x="453" y="907"/>
                    </a:lnTo>
                    <a:lnTo>
                      <a:pt x="453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1550" y="4089"/>
                <a:ext cx="1134" cy="1020"/>
              </a:xfrm>
              <a:custGeom>
                <a:avLst/>
                <a:gdLst>
                  <a:gd name="T0" fmla="*/ 794 w 1134"/>
                  <a:gd name="T1" fmla="*/ 0 h 1020"/>
                  <a:gd name="T2" fmla="*/ 737 w 1134"/>
                  <a:gd name="T3" fmla="*/ 0 h 1020"/>
                  <a:gd name="T4" fmla="*/ 737 w 1134"/>
                  <a:gd name="T5" fmla="*/ 56 h 1020"/>
                  <a:gd name="T6" fmla="*/ 680 w 1134"/>
                  <a:gd name="T7" fmla="*/ 56 h 1020"/>
                  <a:gd name="T8" fmla="*/ 680 w 1134"/>
                  <a:gd name="T9" fmla="*/ 0 h 1020"/>
                  <a:gd name="T10" fmla="*/ 510 w 1134"/>
                  <a:gd name="T11" fmla="*/ 0 h 1020"/>
                  <a:gd name="T12" fmla="*/ 510 w 1134"/>
                  <a:gd name="T13" fmla="*/ 56 h 1020"/>
                  <a:gd name="T14" fmla="*/ 340 w 1134"/>
                  <a:gd name="T15" fmla="*/ 56 h 1020"/>
                  <a:gd name="T16" fmla="*/ 340 w 1134"/>
                  <a:gd name="T17" fmla="*/ 170 h 1020"/>
                  <a:gd name="T18" fmla="*/ 283 w 1134"/>
                  <a:gd name="T19" fmla="*/ 170 h 1020"/>
                  <a:gd name="T20" fmla="*/ 283 w 1134"/>
                  <a:gd name="T21" fmla="*/ 340 h 1020"/>
                  <a:gd name="T22" fmla="*/ 227 w 1134"/>
                  <a:gd name="T23" fmla="*/ 340 h 1020"/>
                  <a:gd name="T24" fmla="*/ 227 w 1134"/>
                  <a:gd name="T25" fmla="*/ 453 h 1020"/>
                  <a:gd name="T26" fmla="*/ 170 w 1134"/>
                  <a:gd name="T27" fmla="*/ 453 h 1020"/>
                  <a:gd name="T28" fmla="*/ 170 w 1134"/>
                  <a:gd name="T29" fmla="*/ 510 h 1020"/>
                  <a:gd name="T30" fmla="*/ 56 w 1134"/>
                  <a:gd name="T31" fmla="*/ 510 h 1020"/>
                  <a:gd name="T32" fmla="*/ 56 w 1134"/>
                  <a:gd name="T33" fmla="*/ 567 h 1020"/>
                  <a:gd name="T34" fmla="*/ 0 w 1134"/>
                  <a:gd name="T35" fmla="*/ 567 h 1020"/>
                  <a:gd name="T36" fmla="*/ 0 w 1134"/>
                  <a:gd name="T37" fmla="*/ 737 h 1020"/>
                  <a:gd name="T38" fmla="*/ 113 w 1134"/>
                  <a:gd name="T39" fmla="*/ 737 h 1020"/>
                  <a:gd name="T40" fmla="*/ 113 w 1134"/>
                  <a:gd name="T41" fmla="*/ 794 h 1020"/>
                  <a:gd name="T42" fmla="*/ 170 w 1134"/>
                  <a:gd name="T43" fmla="*/ 794 h 1020"/>
                  <a:gd name="T44" fmla="*/ 170 w 1134"/>
                  <a:gd name="T45" fmla="*/ 850 h 1020"/>
                  <a:gd name="T46" fmla="*/ 340 w 1134"/>
                  <a:gd name="T47" fmla="*/ 850 h 1020"/>
                  <a:gd name="T48" fmla="*/ 340 w 1134"/>
                  <a:gd name="T49" fmla="*/ 1020 h 1020"/>
                  <a:gd name="T50" fmla="*/ 453 w 1134"/>
                  <a:gd name="T51" fmla="*/ 1020 h 1020"/>
                  <a:gd name="T52" fmla="*/ 453 w 1134"/>
                  <a:gd name="T53" fmla="*/ 794 h 1020"/>
                  <a:gd name="T54" fmla="*/ 510 w 1134"/>
                  <a:gd name="T55" fmla="*/ 794 h 1020"/>
                  <a:gd name="T56" fmla="*/ 510 w 1134"/>
                  <a:gd name="T57" fmla="*/ 567 h 1020"/>
                  <a:gd name="T58" fmla="*/ 567 w 1134"/>
                  <a:gd name="T59" fmla="*/ 567 h 1020"/>
                  <a:gd name="T60" fmla="*/ 567 w 1134"/>
                  <a:gd name="T61" fmla="*/ 453 h 1020"/>
                  <a:gd name="T62" fmla="*/ 623 w 1134"/>
                  <a:gd name="T63" fmla="*/ 453 h 1020"/>
                  <a:gd name="T64" fmla="*/ 623 w 1134"/>
                  <a:gd name="T65" fmla="*/ 397 h 1020"/>
                  <a:gd name="T66" fmla="*/ 680 w 1134"/>
                  <a:gd name="T67" fmla="*/ 397 h 1020"/>
                  <a:gd name="T68" fmla="*/ 680 w 1134"/>
                  <a:gd name="T69" fmla="*/ 340 h 1020"/>
                  <a:gd name="T70" fmla="*/ 1134 w 1134"/>
                  <a:gd name="T71" fmla="*/ 340 h 1020"/>
                  <a:gd name="T72" fmla="*/ 1134 w 1134"/>
                  <a:gd name="T73" fmla="*/ 227 h 1020"/>
                  <a:gd name="T74" fmla="*/ 1020 w 1134"/>
                  <a:gd name="T75" fmla="*/ 227 h 1020"/>
                  <a:gd name="T76" fmla="*/ 1020 w 1134"/>
                  <a:gd name="T77" fmla="*/ 170 h 1020"/>
                  <a:gd name="T78" fmla="*/ 964 w 1134"/>
                  <a:gd name="T79" fmla="*/ 170 h 1020"/>
                  <a:gd name="T80" fmla="*/ 964 w 1134"/>
                  <a:gd name="T81" fmla="*/ 56 h 1020"/>
                  <a:gd name="T82" fmla="*/ 794 w 1134"/>
                  <a:gd name="T83" fmla="*/ 56 h 1020"/>
                  <a:gd name="T84" fmla="*/ 794 w 1134"/>
                  <a:gd name="T85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4" h="1020">
                    <a:moveTo>
                      <a:pt x="794" y="0"/>
                    </a:moveTo>
                    <a:lnTo>
                      <a:pt x="737" y="0"/>
                    </a:lnTo>
                    <a:lnTo>
                      <a:pt x="737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340" y="56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170" y="794"/>
                    </a:lnTo>
                    <a:lnTo>
                      <a:pt x="170" y="850"/>
                    </a:lnTo>
                    <a:lnTo>
                      <a:pt x="340" y="850"/>
                    </a:lnTo>
                    <a:lnTo>
                      <a:pt x="340" y="1020"/>
                    </a:lnTo>
                    <a:lnTo>
                      <a:pt x="453" y="1020"/>
                    </a:lnTo>
                    <a:lnTo>
                      <a:pt x="453" y="794"/>
                    </a:lnTo>
                    <a:lnTo>
                      <a:pt x="510" y="794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623" y="453"/>
                    </a:lnTo>
                    <a:lnTo>
                      <a:pt x="623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020" y="227"/>
                    </a:lnTo>
                    <a:lnTo>
                      <a:pt x="1020" y="170"/>
                    </a:lnTo>
                    <a:lnTo>
                      <a:pt x="964" y="170"/>
                    </a:lnTo>
                    <a:lnTo>
                      <a:pt x="964" y="56"/>
                    </a:lnTo>
                    <a:lnTo>
                      <a:pt x="794" y="56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1096" y="3919"/>
                <a:ext cx="1248" cy="907"/>
              </a:xfrm>
              <a:custGeom>
                <a:avLst/>
                <a:gdLst>
                  <a:gd name="T0" fmla="*/ 1248 w 1248"/>
                  <a:gd name="T1" fmla="*/ 0 h 907"/>
                  <a:gd name="T2" fmla="*/ 851 w 1248"/>
                  <a:gd name="T3" fmla="*/ 0 h 907"/>
                  <a:gd name="T4" fmla="*/ 851 w 1248"/>
                  <a:gd name="T5" fmla="*/ 56 h 907"/>
                  <a:gd name="T6" fmla="*/ 737 w 1248"/>
                  <a:gd name="T7" fmla="*/ 56 h 907"/>
                  <a:gd name="T8" fmla="*/ 737 w 1248"/>
                  <a:gd name="T9" fmla="*/ 113 h 907"/>
                  <a:gd name="T10" fmla="*/ 681 w 1248"/>
                  <a:gd name="T11" fmla="*/ 113 h 907"/>
                  <a:gd name="T12" fmla="*/ 681 w 1248"/>
                  <a:gd name="T13" fmla="*/ 170 h 907"/>
                  <a:gd name="T14" fmla="*/ 510 w 1248"/>
                  <a:gd name="T15" fmla="*/ 170 h 907"/>
                  <a:gd name="T16" fmla="*/ 510 w 1248"/>
                  <a:gd name="T17" fmla="*/ 283 h 907"/>
                  <a:gd name="T18" fmla="*/ 340 w 1248"/>
                  <a:gd name="T19" fmla="*/ 283 h 907"/>
                  <a:gd name="T20" fmla="*/ 340 w 1248"/>
                  <a:gd name="T21" fmla="*/ 226 h 907"/>
                  <a:gd name="T22" fmla="*/ 114 w 1248"/>
                  <a:gd name="T23" fmla="*/ 226 h 907"/>
                  <a:gd name="T24" fmla="*/ 114 w 1248"/>
                  <a:gd name="T25" fmla="*/ 283 h 907"/>
                  <a:gd name="T26" fmla="*/ 170 w 1248"/>
                  <a:gd name="T27" fmla="*/ 283 h 907"/>
                  <a:gd name="T28" fmla="*/ 170 w 1248"/>
                  <a:gd name="T29" fmla="*/ 340 h 907"/>
                  <a:gd name="T30" fmla="*/ 0 w 1248"/>
                  <a:gd name="T31" fmla="*/ 340 h 907"/>
                  <a:gd name="T32" fmla="*/ 0 w 1248"/>
                  <a:gd name="T33" fmla="*/ 397 h 907"/>
                  <a:gd name="T34" fmla="*/ 114 w 1248"/>
                  <a:gd name="T35" fmla="*/ 397 h 907"/>
                  <a:gd name="T36" fmla="*/ 114 w 1248"/>
                  <a:gd name="T37" fmla="*/ 737 h 907"/>
                  <a:gd name="T38" fmla="*/ 170 w 1248"/>
                  <a:gd name="T39" fmla="*/ 737 h 907"/>
                  <a:gd name="T40" fmla="*/ 170 w 1248"/>
                  <a:gd name="T41" fmla="*/ 680 h 907"/>
                  <a:gd name="T42" fmla="*/ 227 w 1248"/>
                  <a:gd name="T43" fmla="*/ 680 h 907"/>
                  <a:gd name="T44" fmla="*/ 227 w 1248"/>
                  <a:gd name="T45" fmla="*/ 793 h 907"/>
                  <a:gd name="T46" fmla="*/ 284 w 1248"/>
                  <a:gd name="T47" fmla="*/ 793 h 907"/>
                  <a:gd name="T48" fmla="*/ 284 w 1248"/>
                  <a:gd name="T49" fmla="*/ 907 h 907"/>
                  <a:gd name="T50" fmla="*/ 454 w 1248"/>
                  <a:gd name="T51" fmla="*/ 907 h 907"/>
                  <a:gd name="T52" fmla="*/ 454 w 1248"/>
                  <a:gd name="T53" fmla="*/ 737 h 907"/>
                  <a:gd name="T54" fmla="*/ 509 w 1248"/>
                  <a:gd name="T55" fmla="*/ 737 h 907"/>
                  <a:gd name="T56" fmla="*/ 510 w 1248"/>
                  <a:gd name="T57" fmla="*/ 680 h 907"/>
                  <a:gd name="T58" fmla="*/ 510 w 1248"/>
                  <a:gd name="T59" fmla="*/ 737 h 907"/>
                  <a:gd name="T60" fmla="*/ 510 w 1248"/>
                  <a:gd name="T61" fmla="*/ 680 h 907"/>
                  <a:gd name="T62" fmla="*/ 624 w 1248"/>
                  <a:gd name="T63" fmla="*/ 680 h 907"/>
                  <a:gd name="T64" fmla="*/ 624 w 1248"/>
                  <a:gd name="T65" fmla="*/ 623 h 907"/>
                  <a:gd name="T66" fmla="*/ 681 w 1248"/>
                  <a:gd name="T67" fmla="*/ 623 h 907"/>
                  <a:gd name="T68" fmla="*/ 681 w 1248"/>
                  <a:gd name="T69" fmla="*/ 510 h 907"/>
                  <a:gd name="T70" fmla="*/ 737 w 1248"/>
                  <a:gd name="T71" fmla="*/ 510 h 907"/>
                  <a:gd name="T72" fmla="*/ 737 w 1248"/>
                  <a:gd name="T73" fmla="*/ 340 h 907"/>
                  <a:gd name="T74" fmla="*/ 794 w 1248"/>
                  <a:gd name="T75" fmla="*/ 340 h 907"/>
                  <a:gd name="T76" fmla="*/ 794 w 1248"/>
                  <a:gd name="T77" fmla="*/ 226 h 907"/>
                  <a:gd name="T78" fmla="*/ 964 w 1248"/>
                  <a:gd name="T79" fmla="*/ 226 h 907"/>
                  <a:gd name="T80" fmla="*/ 964 w 1248"/>
                  <a:gd name="T81" fmla="*/ 170 h 907"/>
                  <a:gd name="T82" fmla="*/ 1134 w 1248"/>
                  <a:gd name="T83" fmla="*/ 170 h 907"/>
                  <a:gd name="T84" fmla="*/ 1134 w 1248"/>
                  <a:gd name="T85" fmla="*/ 226 h 907"/>
                  <a:gd name="T86" fmla="*/ 1191 w 1248"/>
                  <a:gd name="T87" fmla="*/ 226 h 907"/>
                  <a:gd name="T88" fmla="*/ 1191 w 1248"/>
                  <a:gd name="T89" fmla="*/ 170 h 907"/>
                  <a:gd name="T90" fmla="*/ 1248 w 1248"/>
                  <a:gd name="T91" fmla="*/ 170 h 907"/>
                  <a:gd name="T92" fmla="*/ 1248 w 1248"/>
                  <a:gd name="T93" fmla="*/ 113 h 907"/>
                  <a:gd name="T94" fmla="*/ 1191 w 1248"/>
                  <a:gd name="T95" fmla="*/ 113 h 907"/>
                  <a:gd name="T96" fmla="*/ 1191 w 1248"/>
                  <a:gd name="T97" fmla="*/ 56 h 907"/>
                  <a:gd name="T98" fmla="*/ 1248 w 1248"/>
                  <a:gd name="T99" fmla="*/ 56 h 907"/>
                  <a:gd name="T100" fmla="*/ 1248 w 1248"/>
                  <a:gd name="T10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8" h="907">
                    <a:moveTo>
                      <a:pt x="1248" y="0"/>
                    </a:moveTo>
                    <a:lnTo>
                      <a:pt x="851" y="0"/>
                    </a:lnTo>
                    <a:lnTo>
                      <a:pt x="851" y="56"/>
                    </a:lnTo>
                    <a:lnTo>
                      <a:pt x="737" y="56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170"/>
                    </a:lnTo>
                    <a:lnTo>
                      <a:pt x="510" y="170"/>
                    </a:lnTo>
                    <a:lnTo>
                      <a:pt x="510" y="283"/>
                    </a:lnTo>
                    <a:lnTo>
                      <a:pt x="340" y="283"/>
                    </a:lnTo>
                    <a:lnTo>
                      <a:pt x="340" y="226"/>
                    </a:lnTo>
                    <a:lnTo>
                      <a:pt x="114" y="226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793"/>
                    </a:lnTo>
                    <a:lnTo>
                      <a:pt x="284" y="793"/>
                    </a:lnTo>
                    <a:lnTo>
                      <a:pt x="284" y="907"/>
                    </a:lnTo>
                    <a:lnTo>
                      <a:pt x="454" y="907"/>
                    </a:lnTo>
                    <a:lnTo>
                      <a:pt x="454" y="737"/>
                    </a:lnTo>
                    <a:lnTo>
                      <a:pt x="509" y="737"/>
                    </a:lnTo>
                    <a:lnTo>
                      <a:pt x="510" y="680"/>
                    </a:lnTo>
                    <a:lnTo>
                      <a:pt x="510" y="737"/>
                    </a:lnTo>
                    <a:lnTo>
                      <a:pt x="510" y="680"/>
                    </a:lnTo>
                    <a:lnTo>
                      <a:pt x="624" y="680"/>
                    </a:lnTo>
                    <a:lnTo>
                      <a:pt x="624" y="623"/>
                    </a:lnTo>
                    <a:lnTo>
                      <a:pt x="681" y="623"/>
                    </a:lnTo>
                    <a:lnTo>
                      <a:pt x="681" y="510"/>
                    </a:lnTo>
                    <a:lnTo>
                      <a:pt x="737" y="510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226"/>
                    </a:lnTo>
                    <a:lnTo>
                      <a:pt x="964" y="226"/>
                    </a:lnTo>
                    <a:lnTo>
                      <a:pt x="964" y="170"/>
                    </a:lnTo>
                    <a:lnTo>
                      <a:pt x="1134" y="170"/>
                    </a:lnTo>
                    <a:lnTo>
                      <a:pt x="1134" y="226"/>
                    </a:lnTo>
                    <a:lnTo>
                      <a:pt x="1191" y="226"/>
                    </a:lnTo>
                    <a:lnTo>
                      <a:pt x="1191" y="170"/>
                    </a:lnTo>
                    <a:lnTo>
                      <a:pt x="1248" y="170"/>
                    </a:lnTo>
                    <a:lnTo>
                      <a:pt x="1248" y="113"/>
                    </a:lnTo>
                    <a:lnTo>
                      <a:pt x="1191" y="113"/>
                    </a:lnTo>
                    <a:lnTo>
                      <a:pt x="1191" y="56"/>
                    </a:lnTo>
                    <a:lnTo>
                      <a:pt x="1248" y="56"/>
                    </a:lnTo>
                    <a:lnTo>
                      <a:pt x="124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869" y="3692"/>
                <a:ext cx="397" cy="907"/>
              </a:xfrm>
              <a:custGeom>
                <a:avLst/>
                <a:gdLst>
                  <a:gd name="T0" fmla="*/ 170 w 397"/>
                  <a:gd name="T1" fmla="*/ 0 h 907"/>
                  <a:gd name="T2" fmla="*/ 170 w 397"/>
                  <a:gd name="T3" fmla="*/ 56 h 907"/>
                  <a:gd name="T4" fmla="*/ 227 w 397"/>
                  <a:gd name="T5" fmla="*/ 56 h 907"/>
                  <a:gd name="T6" fmla="*/ 227 w 397"/>
                  <a:gd name="T7" fmla="*/ 113 h 907"/>
                  <a:gd name="T8" fmla="*/ 170 w 397"/>
                  <a:gd name="T9" fmla="*/ 113 h 907"/>
                  <a:gd name="T10" fmla="*/ 170 w 397"/>
                  <a:gd name="T11" fmla="*/ 227 h 907"/>
                  <a:gd name="T12" fmla="*/ 227 w 397"/>
                  <a:gd name="T13" fmla="*/ 227 h 907"/>
                  <a:gd name="T14" fmla="*/ 227 w 397"/>
                  <a:gd name="T15" fmla="*/ 283 h 907"/>
                  <a:gd name="T16" fmla="*/ 284 w 397"/>
                  <a:gd name="T17" fmla="*/ 283 h 907"/>
                  <a:gd name="T18" fmla="*/ 284 w 397"/>
                  <a:gd name="T19" fmla="*/ 340 h 907"/>
                  <a:gd name="T20" fmla="*/ 341 w 397"/>
                  <a:gd name="T21" fmla="*/ 340 h 907"/>
                  <a:gd name="T22" fmla="*/ 341 w 397"/>
                  <a:gd name="T23" fmla="*/ 510 h 907"/>
                  <a:gd name="T24" fmla="*/ 397 w 397"/>
                  <a:gd name="T25" fmla="*/ 510 h 907"/>
                  <a:gd name="T26" fmla="*/ 397 w 397"/>
                  <a:gd name="T27" fmla="*/ 567 h 907"/>
                  <a:gd name="T28" fmla="*/ 227 w 397"/>
                  <a:gd name="T29" fmla="*/ 567 h 907"/>
                  <a:gd name="T30" fmla="*/ 227 w 397"/>
                  <a:gd name="T31" fmla="*/ 624 h 907"/>
                  <a:gd name="T32" fmla="*/ 341 w 397"/>
                  <a:gd name="T33" fmla="*/ 624 h 907"/>
                  <a:gd name="T34" fmla="*/ 341 w 397"/>
                  <a:gd name="T35" fmla="*/ 907 h 907"/>
                  <a:gd name="T36" fmla="*/ 227 w 397"/>
                  <a:gd name="T37" fmla="*/ 907 h 907"/>
                  <a:gd name="T38" fmla="*/ 227 w 397"/>
                  <a:gd name="T39" fmla="*/ 850 h 907"/>
                  <a:gd name="T40" fmla="*/ 170 w 397"/>
                  <a:gd name="T41" fmla="*/ 850 h 907"/>
                  <a:gd name="T42" fmla="*/ 170 w 397"/>
                  <a:gd name="T43" fmla="*/ 737 h 907"/>
                  <a:gd name="T44" fmla="*/ 114 w 397"/>
                  <a:gd name="T45" fmla="*/ 737 h 907"/>
                  <a:gd name="T46" fmla="*/ 114 w 397"/>
                  <a:gd name="T47" fmla="*/ 624 h 907"/>
                  <a:gd name="T48" fmla="*/ 57 w 397"/>
                  <a:gd name="T49" fmla="*/ 624 h 907"/>
                  <a:gd name="T50" fmla="*/ 57 w 397"/>
                  <a:gd name="T51" fmla="*/ 340 h 907"/>
                  <a:gd name="T52" fmla="*/ 0 w 397"/>
                  <a:gd name="T53" fmla="*/ 340 h 907"/>
                  <a:gd name="T54" fmla="*/ 0 w 397"/>
                  <a:gd name="T55" fmla="*/ 227 h 907"/>
                  <a:gd name="T56" fmla="*/ 57 w 397"/>
                  <a:gd name="T57" fmla="*/ 227 h 907"/>
                  <a:gd name="T58" fmla="*/ 57 w 397"/>
                  <a:gd name="T59" fmla="*/ 170 h 907"/>
                  <a:gd name="T60" fmla="*/ 114 w 397"/>
                  <a:gd name="T61" fmla="*/ 170 h 907"/>
                  <a:gd name="T62" fmla="*/ 114 w 397"/>
                  <a:gd name="T63" fmla="*/ 113 h 907"/>
                  <a:gd name="T64" fmla="*/ 57 w 397"/>
                  <a:gd name="T65" fmla="*/ 113 h 907"/>
                  <a:gd name="T66" fmla="*/ 57 w 397"/>
                  <a:gd name="T67" fmla="*/ 0 h 907"/>
                  <a:gd name="T68" fmla="*/ 170 w 397"/>
                  <a:gd name="T69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7" h="907">
                    <a:moveTo>
                      <a:pt x="170" y="0"/>
                    </a:move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341" y="624"/>
                    </a:lnTo>
                    <a:lnTo>
                      <a:pt x="341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170" y="850"/>
                    </a:lnTo>
                    <a:lnTo>
                      <a:pt x="170" y="737"/>
                    </a:lnTo>
                    <a:lnTo>
                      <a:pt x="114" y="737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472" y="3919"/>
                <a:ext cx="454" cy="283"/>
              </a:xfrm>
              <a:custGeom>
                <a:avLst/>
                <a:gdLst>
                  <a:gd name="T0" fmla="*/ 397 w 454"/>
                  <a:gd name="T1" fmla="*/ 0 h 283"/>
                  <a:gd name="T2" fmla="*/ 341 w 454"/>
                  <a:gd name="T3" fmla="*/ 0 h 283"/>
                  <a:gd name="T4" fmla="*/ 341 w 454"/>
                  <a:gd name="T5" fmla="*/ 56 h 283"/>
                  <a:gd name="T6" fmla="*/ 227 w 454"/>
                  <a:gd name="T7" fmla="*/ 56 h 283"/>
                  <a:gd name="T8" fmla="*/ 227 w 454"/>
                  <a:gd name="T9" fmla="*/ 113 h 283"/>
                  <a:gd name="T10" fmla="*/ 0 w 454"/>
                  <a:gd name="T11" fmla="*/ 113 h 283"/>
                  <a:gd name="T12" fmla="*/ 0 w 454"/>
                  <a:gd name="T13" fmla="*/ 226 h 283"/>
                  <a:gd name="T14" fmla="*/ 57 w 454"/>
                  <a:gd name="T15" fmla="*/ 226 h 283"/>
                  <a:gd name="T16" fmla="*/ 57 w 454"/>
                  <a:gd name="T17" fmla="*/ 170 h 283"/>
                  <a:gd name="T18" fmla="*/ 341 w 454"/>
                  <a:gd name="T19" fmla="*/ 170 h 283"/>
                  <a:gd name="T20" fmla="*/ 341 w 454"/>
                  <a:gd name="T21" fmla="*/ 226 h 283"/>
                  <a:gd name="T22" fmla="*/ 397 w 454"/>
                  <a:gd name="T23" fmla="*/ 226 h 283"/>
                  <a:gd name="T24" fmla="*/ 397 w 454"/>
                  <a:gd name="T25" fmla="*/ 283 h 283"/>
                  <a:gd name="T26" fmla="*/ 454 w 454"/>
                  <a:gd name="T27" fmla="*/ 283 h 283"/>
                  <a:gd name="T28" fmla="*/ 454 w 454"/>
                  <a:gd name="T29" fmla="*/ 113 h 283"/>
                  <a:gd name="T30" fmla="*/ 397 w 454"/>
                  <a:gd name="T31" fmla="*/ 113 h 283"/>
                  <a:gd name="T32" fmla="*/ 397 w 454"/>
                  <a:gd name="T3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283">
                    <a:moveTo>
                      <a:pt x="397" y="0"/>
                    </a:moveTo>
                    <a:lnTo>
                      <a:pt x="341" y="0"/>
                    </a:lnTo>
                    <a:lnTo>
                      <a:pt x="341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341" y="170"/>
                    </a:lnTo>
                    <a:lnTo>
                      <a:pt x="341" y="226"/>
                    </a:lnTo>
                    <a:lnTo>
                      <a:pt x="397" y="226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359" y="3465"/>
                <a:ext cx="680" cy="680"/>
              </a:xfrm>
              <a:custGeom>
                <a:avLst/>
                <a:gdLst>
                  <a:gd name="T0" fmla="*/ 680 w 680"/>
                  <a:gd name="T1" fmla="*/ 0 h 680"/>
                  <a:gd name="T2" fmla="*/ 680 w 680"/>
                  <a:gd name="T3" fmla="*/ 227 h 680"/>
                  <a:gd name="T4" fmla="*/ 567 w 680"/>
                  <a:gd name="T5" fmla="*/ 227 h 680"/>
                  <a:gd name="T6" fmla="*/ 567 w 680"/>
                  <a:gd name="T7" fmla="*/ 340 h 680"/>
                  <a:gd name="T8" fmla="*/ 624 w 680"/>
                  <a:gd name="T9" fmla="*/ 340 h 680"/>
                  <a:gd name="T10" fmla="*/ 624 w 680"/>
                  <a:gd name="T11" fmla="*/ 397 h 680"/>
                  <a:gd name="T12" fmla="*/ 567 w 680"/>
                  <a:gd name="T13" fmla="*/ 397 h 680"/>
                  <a:gd name="T14" fmla="*/ 567 w 680"/>
                  <a:gd name="T15" fmla="*/ 454 h 680"/>
                  <a:gd name="T16" fmla="*/ 454 w 680"/>
                  <a:gd name="T17" fmla="*/ 454 h 680"/>
                  <a:gd name="T18" fmla="*/ 454 w 680"/>
                  <a:gd name="T19" fmla="*/ 510 h 680"/>
                  <a:gd name="T20" fmla="*/ 340 w 680"/>
                  <a:gd name="T21" fmla="*/ 510 h 680"/>
                  <a:gd name="T22" fmla="*/ 340 w 680"/>
                  <a:gd name="T23" fmla="*/ 567 h 680"/>
                  <a:gd name="T24" fmla="*/ 113 w 680"/>
                  <a:gd name="T25" fmla="*/ 567 h 680"/>
                  <a:gd name="T26" fmla="*/ 113 w 680"/>
                  <a:gd name="T27" fmla="*/ 680 h 680"/>
                  <a:gd name="T28" fmla="*/ 0 w 680"/>
                  <a:gd name="T29" fmla="*/ 680 h 680"/>
                  <a:gd name="T30" fmla="*/ 0 w 680"/>
                  <a:gd name="T31" fmla="*/ 624 h 680"/>
                  <a:gd name="T32" fmla="*/ 57 w 680"/>
                  <a:gd name="T33" fmla="*/ 624 h 680"/>
                  <a:gd name="T34" fmla="*/ 57 w 680"/>
                  <a:gd name="T35" fmla="*/ 510 h 680"/>
                  <a:gd name="T36" fmla="*/ 113 w 680"/>
                  <a:gd name="T37" fmla="*/ 510 h 680"/>
                  <a:gd name="T38" fmla="*/ 113 w 680"/>
                  <a:gd name="T39" fmla="*/ 397 h 680"/>
                  <a:gd name="T40" fmla="*/ 57 w 680"/>
                  <a:gd name="T41" fmla="*/ 397 h 680"/>
                  <a:gd name="T42" fmla="*/ 57 w 680"/>
                  <a:gd name="T43" fmla="*/ 340 h 680"/>
                  <a:gd name="T44" fmla="*/ 113 w 680"/>
                  <a:gd name="T45" fmla="*/ 340 h 680"/>
                  <a:gd name="T46" fmla="*/ 113 w 680"/>
                  <a:gd name="T47" fmla="*/ 283 h 680"/>
                  <a:gd name="T48" fmla="*/ 170 w 680"/>
                  <a:gd name="T49" fmla="*/ 283 h 680"/>
                  <a:gd name="T50" fmla="*/ 170 w 680"/>
                  <a:gd name="T51" fmla="*/ 227 h 680"/>
                  <a:gd name="T52" fmla="*/ 454 w 680"/>
                  <a:gd name="T53" fmla="*/ 227 h 680"/>
                  <a:gd name="T54" fmla="*/ 454 w 680"/>
                  <a:gd name="T55" fmla="*/ 170 h 680"/>
                  <a:gd name="T56" fmla="*/ 454 w 680"/>
                  <a:gd name="T57" fmla="*/ 113 h 680"/>
                  <a:gd name="T58" fmla="*/ 510 w 680"/>
                  <a:gd name="T59" fmla="*/ 113 h 680"/>
                  <a:gd name="T60" fmla="*/ 510 w 680"/>
                  <a:gd name="T61" fmla="*/ 57 h 680"/>
                  <a:gd name="T62" fmla="*/ 567 w 680"/>
                  <a:gd name="T63" fmla="*/ 57 h 680"/>
                  <a:gd name="T64" fmla="*/ 567 w 680"/>
                  <a:gd name="T65" fmla="*/ 0 h 680"/>
                  <a:gd name="T66" fmla="*/ 680 w 680"/>
                  <a:gd name="T6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80" h="680">
                    <a:moveTo>
                      <a:pt x="680" y="0"/>
                    </a:move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472" y="3295"/>
                <a:ext cx="567" cy="397"/>
              </a:xfrm>
              <a:custGeom>
                <a:avLst/>
                <a:gdLst>
                  <a:gd name="T0" fmla="*/ 567 w 567"/>
                  <a:gd name="T1" fmla="*/ 57 h 397"/>
                  <a:gd name="T2" fmla="*/ 454 w 567"/>
                  <a:gd name="T3" fmla="*/ 57 h 397"/>
                  <a:gd name="T4" fmla="*/ 454 w 567"/>
                  <a:gd name="T5" fmla="*/ 113 h 397"/>
                  <a:gd name="T6" fmla="*/ 397 w 567"/>
                  <a:gd name="T7" fmla="*/ 113 h 397"/>
                  <a:gd name="T8" fmla="*/ 397 w 567"/>
                  <a:gd name="T9" fmla="*/ 57 h 397"/>
                  <a:gd name="T10" fmla="*/ 341 w 567"/>
                  <a:gd name="T11" fmla="*/ 57 h 397"/>
                  <a:gd name="T12" fmla="*/ 341 w 567"/>
                  <a:gd name="T13" fmla="*/ 0 h 397"/>
                  <a:gd name="T14" fmla="*/ 284 w 567"/>
                  <a:gd name="T15" fmla="*/ 0 h 397"/>
                  <a:gd name="T16" fmla="*/ 284 w 567"/>
                  <a:gd name="T17" fmla="*/ 57 h 397"/>
                  <a:gd name="T18" fmla="*/ 114 w 567"/>
                  <a:gd name="T19" fmla="*/ 57 h 397"/>
                  <a:gd name="T20" fmla="*/ 114 w 567"/>
                  <a:gd name="T21" fmla="*/ 170 h 397"/>
                  <a:gd name="T22" fmla="*/ 0 w 567"/>
                  <a:gd name="T23" fmla="*/ 170 h 397"/>
                  <a:gd name="T24" fmla="*/ 0 w 567"/>
                  <a:gd name="T25" fmla="*/ 227 h 397"/>
                  <a:gd name="T26" fmla="*/ 57 w 567"/>
                  <a:gd name="T27" fmla="*/ 227 h 397"/>
                  <a:gd name="T28" fmla="*/ 57 w 567"/>
                  <a:gd name="T29" fmla="*/ 283 h 397"/>
                  <a:gd name="T30" fmla="*/ 0 w 567"/>
                  <a:gd name="T31" fmla="*/ 283 h 397"/>
                  <a:gd name="T32" fmla="*/ 0 w 567"/>
                  <a:gd name="T33" fmla="*/ 340 h 397"/>
                  <a:gd name="T34" fmla="*/ 114 w 567"/>
                  <a:gd name="T35" fmla="*/ 340 h 397"/>
                  <a:gd name="T36" fmla="*/ 114 w 567"/>
                  <a:gd name="T37" fmla="*/ 283 h 397"/>
                  <a:gd name="T38" fmla="*/ 171 w 567"/>
                  <a:gd name="T39" fmla="*/ 283 h 397"/>
                  <a:gd name="T40" fmla="*/ 171 w 567"/>
                  <a:gd name="T41" fmla="*/ 397 h 397"/>
                  <a:gd name="T42" fmla="*/ 341 w 567"/>
                  <a:gd name="T43" fmla="*/ 397 h 397"/>
                  <a:gd name="T44" fmla="*/ 341 w 567"/>
                  <a:gd name="T45" fmla="*/ 283 h 397"/>
                  <a:gd name="T46" fmla="*/ 397 w 567"/>
                  <a:gd name="T47" fmla="*/ 283 h 397"/>
                  <a:gd name="T48" fmla="*/ 397 w 567"/>
                  <a:gd name="T49" fmla="*/ 227 h 397"/>
                  <a:gd name="T50" fmla="*/ 454 w 567"/>
                  <a:gd name="T51" fmla="*/ 227 h 397"/>
                  <a:gd name="T52" fmla="*/ 454 w 567"/>
                  <a:gd name="T53" fmla="*/ 170 h 397"/>
                  <a:gd name="T54" fmla="*/ 567 w 567"/>
                  <a:gd name="T55" fmla="*/ 170 h 397"/>
                  <a:gd name="T56" fmla="*/ 567 w 567"/>
                  <a:gd name="T57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397">
                    <a:moveTo>
                      <a:pt x="567" y="57"/>
                    </a:moveTo>
                    <a:lnTo>
                      <a:pt x="454" y="57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114" y="57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171" y="283"/>
                    </a:lnTo>
                    <a:lnTo>
                      <a:pt x="171" y="397"/>
                    </a:lnTo>
                    <a:lnTo>
                      <a:pt x="341" y="397"/>
                    </a:lnTo>
                    <a:lnTo>
                      <a:pt x="341" y="283"/>
                    </a:lnTo>
                    <a:lnTo>
                      <a:pt x="397" y="283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67" y="170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813" y="3125"/>
                <a:ext cx="850" cy="567"/>
              </a:xfrm>
              <a:custGeom>
                <a:avLst/>
                <a:gdLst>
                  <a:gd name="T0" fmla="*/ 793 w 850"/>
                  <a:gd name="T1" fmla="*/ 113 h 567"/>
                  <a:gd name="T2" fmla="*/ 623 w 850"/>
                  <a:gd name="T3" fmla="*/ 113 h 567"/>
                  <a:gd name="T4" fmla="*/ 623 w 850"/>
                  <a:gd name="T5" fmla="*/ 170 h 567"/>
                  <a:gd name="T6" fmla="*/ 453 w 850"/>
                  <a:gd name="T7" fmla="*/ 170 h 567"/>
                  <a:gd name="T8" fmla="*/ 453 w 850"/>
                  <a:gd name="T9" fmla="*/ 113 h 567"/>
                  <a:gd name="T10" fmla="*/ 397 w 850"/>
                  <a:gd name="T11" fmla="*/ 113 h 567"/>
                  <a:gd name="T12" fmla="*/ 397 w 850"/>
                  <a:gd name="T13" fmla="*/ 56 h 567"/>
                  <a:gd name="T14" fmla="*/ 283 w 850"/>
                  <a:gd name="T15" fmla="*/ 56 h 567"/>
                  <a:gd name="T16" fmla="*/ 283 w 850"/>
                  <a:gd name="T17" fmla="*/ 0 h 567"/>
                  <a:gd name="T18" fmla="*/ 56 w 850"/>
                  <a:gd name="T19" fmla="*/ 0 h 567"/>
                  <a:gd name="T20" fmla="*/ 56 w 850"/>
                  <a:gd name="T21" fmla="*/ 113 h 567"/>
                  <a:gd name="T22" fmla="*/ 113 w 850"/>
                  <a:gd name="T23" fmla="*/ 113 h 567"/>
                  <a:gd name="T24" fmla="*/ 113 w 850"/>
                  <a:gd name="T25" fmla="*/ 170 h 567"/>
                  <a:gd name="T26" fmla="*/ 0 w 850"/>
                  <a:gd name="T27" fmla="*/ 170 h 567"/>
                  <a:gd name="T28" fmla="*/ 0 w 850"/>
                  <a:gd name="T29" fmla="*/ 227 h 567"/>
                  <a:gd name="T30" fmla="*/ 56 w 850"/>
                  <a:gd name="T31" fmla="*/ 227 h 567"/>
                  <a:gd name="T32" fmla="*/ 56 w 850"/>
                  <a:gd name="T33" fmla="*/ 283 h 567"/>
                  <a:gd name="T34" fmla="*/ 113 w 850"/>
                  <a:gd name="T35" fmla="*/ 283 h 567"/>
                  <a:gd name="T36" fmla="*/ 113 w 850"/>
                  <a:gd name="T37" fmla="*/ 227 h 567"/>
                  <a:gd name="T38" fmla="*/ 226 w 850"/>
                  <a:gd name="T39" fmla="*/ 227 h 567"/>
                  <a:gd name="T40" fmla="*/ 226 w 850"/>
                  <a:gd name="T41" fmla="*/ 510 h 567"/>
                  <a:gd name="T42" fmla="*/ 453 w 850"/>
                  <a:gd name="T43" fmla="*/ 510 h 567"/>
                  <a:gd name="T44" fmla="*/ 453 w 850"/>
                  <a:gd name="T45" fmla="*/ 567 h 567"/>
                  <a:gd name="T46" fmla="*/ 567 w 850"/>
                  <a:gd name="T47" fmla="*/ 567 h 567"/>
                  <a:gd name="T48" fmla="*/ 567 w 850"/>
                  <a:gd name="T49" fmla="*/ 510 h 567"/>
                  <a:gd name="T50" fmla="*/ 623 w 850"/>
                  <a:gd name="T51" fmla="*/ 510 h 567"/>
                  <a:gd name="T52" fmla="*/ 623 w 850"/>
                  <a:gd name="T53" fmla="*/ 453 h 567"/>
                  <a:gd name="T54" fmla="*/ 737 w 850"/>
                  <a:gd name="T55" fmla="*/ 453 h 567"/>
                  <a:gd name="T56" fmla="*/ 737 w 850"/>
                  <a:gd name="T57" fmla="*/ 283 h 567"/>
                  <a:gd name="T58" fmla="*/ 793 w 850"/>
                  <a:gd name="T59" fmla="*/ 283 h 567"/>
                  <a:gd name="T60" fmla="*/ 793 w 850"/>
                  <a:gd name="T61" fmla="*/ 227 h 567"/>
                  <a:gd name="T62" fmla="*/ 850 w 850"/>
                  <a:gd name="T63" fmla="*/ 227 h 567"/>
                  <a:gd name="T64" fmla="*/ 850 w 850"/>
                  <a:gd name="T65" fmla="*/ 170 h 567"/>
                  <a:gd name="T66" fmla="*/ 793 w 850"/>
                  <a:gd name="T67" fmla="*/ 170 h 567"/>
                  <a:gd name="T68" fmla="*/ 793 w 850"/>
                  <a:gd name="T69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0" h="567">
                    <a:moveTo>
                      <a:pt x="793" y="113"/>
                    </a:moveTo>
                    <a:lnTo>
                      <a:pt x="623" y="113"/>
                    </a:lnTo>
                    <a:lnTo>
                      <a:pt x="623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510"/>
                    </a:lnTo>
                    <a:lnTo>
                      <a:pt x="453" y="51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453"/>
                    </a:lnTo>
                    <a:lnTo>
                      <a:pt x="737" y="453"/>
                    </a:lnTo>
                    <a:lnTo>
                      <a:pt x="737" y="283"/>
                    </a:lnTo>
                    <a:lnTo>
                      <a:pt x="793" y="283"/>
                    </a:lnTo>
                    <a:lnTo>
                      <a:pt x="793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793" y="170"/>
                    </a:lnTo>
                    <a:lnTo>
                      <a:pt x="79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869" y="2898"/>
                <a:ext cx="567" cy="397"/>
              </a:xfrm>
              <a:custGeom>
                <a:avLst/>
                <a:gdLst>
                  <a:gd name="T0" fmla="*/ 284 w 567"/>
                  <a:gd name="T1" fmla="*/ 0 h 397"/>
                  <a:gd name="T2" fmla="*/ 227 w 567"/>
                  <a:gd name="T3" fmla="*/ 0 h 397"/>
                  <a:gd name="T4" fmla="*/ 227 w 567"/>
                  <a:gd name="T5" fmla="*/ 57 h 397"/>
                  <a:gd name="T6" fmla="*/ 170 w 567"/>
                  <a:gd name="T7" fmla="*/ 57 h 397"/>
                  <a:gd name="T8" fmla="*/ 170 w 567"/>
                  <a:gd name="T9" fmla="*/ 0 h 397"/>
                  <a:gd name="T10" fmla="*/ 57 w 567"/>
                  <a:gd name="T11" fmla="*/ 0 h 397"/>
                  <a:gd name="T12" fmla="*/ 57 w 567"/>
                  <a:gd name="T13" fmla="*/ 57 h 397"/>
                  <a:gd name="T14" fmla="*/ 0 w 567"/>
                  <a:gd name="T15" fmla="*/ 57 h 397"/>
                  <a:gd name="T16" fmla="*/ 0 w 567"/>
                  <a:gd name="T17" fmla="*/ 113 h 397"/>
                  <a:gd name="T18" fmla="*/ 114 w 567"/>
                  <a:gd name="T19" fmla="*/ 113 h 397"/>
                  <a:gd name="T20" fmla="*/ 114 w 567"/>
                  <a:gd name="T21" fmla="*/ 227 h 397"/>
                  <a:gd name="T22" fmla="*/ 227 w 567"/>
                  <a:gd name="T23" fmla="*/ 227 h 397"/>
                  <a:gd name="T24" fmla="*/ 227 w 567"/>
                  <a:gd name="T25" fmla="*/ 283 h 397"/>
                  <a:gd name="T26" fmla="*/ 341 w 567"/>
                  <a:gd name="T27" fmla="*/ 283 h 397"/>
                  <a:gd name="T28" fmla="*/ 341 w 567"/>
                  <a:gd name="T29" fmla="*/ 340 h 397"/>
                  <a:gd name="T30" fmla="*/ 397 w 567"/>
                  <a:gd name="T31" fmla="*/ 340 h 397"/>
                  <a:gd name="T32" fmla="*/ 397 w 567"/>
                  <a:gd name="T33" fmla="*/ 397 h 397"/>
                  <a:gd name="T34" fmla="*/ 567 w 567"/>
                  <a:gd name="T35" fmla="*/ 397 h 397"/>
                  <a:gd name="T36" fmla="*/ 567 w 567"/>
                  <a:gd name="T37" fmla="*/ 283 h 397"/>
                  <a:gd name="T38" fmla="*/ 511 w 567"/>
                  <a:gd name="T39" fmla="*/ 283 h 397"/>
                  <a:gd name="T40" fmla="*/ 511 w 567"/>
                  <a:gd name="T41" fmla="*/ 227 h 397"/>
                  <a:gd name="T42" fmla="*/ 397 w 567"/>
                  <a:gd name="T43" fmla="*/ 227 h 397"/>
                  <a:gd name="T44" fmla="*/ 397 w 567"/>
                  <a:gd name="T45" fmla="*/ 170 h 397"/>
                  <a:gd name="T46" fmla="*/ 284 w 567"/>
                  <a:gd name="T47" fmla="*/ 170 h 397"/>
                  <a:gd name="T48" fmla="*/ 284 w 567"/>
                  <a:gd name="T4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397">
                    <a:moveTo>
                      <a:pt x="284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341" y="283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529" y="2558"/>
                <a:ext cx="624" cy="397"/>
              </a:xfrm>
              <a:custGeom>
                <a:avLst/>
                <a:gdLst>
                  <a:gd name="T0" fmla="*/ 624 w 624"/>
                  <a:gd name="T1" fmla="*/ 113 h 397"/>
                  <a:gd name="T2" fmla="*/ 624 w 624"/>
                  <a:gd name="T3" fmla="*/ 340 h 397"/>
                  <a:gd name="T4" fmla="*/ 567 w 624"/>
                  <a:gd name="T5" fmla="*/ 340 h 397"/>
                  <a:gd name="T6" fmla="*/ 567 w 624"/>
                  <a:gd name="T7" fmla="*/ 397 h 397"/>
                  <a:gd name="T8" fmla="*/ 510 w 624"/>
                  <a:gd name="T9" fmla="*/ 397 h 397"/>
                  <a:gd name="T10" fmla="*/ 510 w 624"/>
                  <a:gd name="T11" fmla="*/ 340 h 397"/>
                  <a:gd name="T12" fmla="*/ 397 w 624"/>
                  <a:gd name="T13" fmla="*/ 340 h 397"/>
                  <a:gd name="T14" fmla="*/ 397 w 624"/>
                  <a:gd name="T15" fmla="*/ 397 h 397"/>
                  <a:gd name="T16" fmla="*/ 284 w 624"/>
                  <a:gd name="T17" fmla="*/ 397 h 397"/>
                  <a:gd name="T18" fmla="*/ 284 w 624"/>
                  <a:gd name="T19" fmla="*/ 340 h 397"/>
                  <a:gd name="T20" fmla="*/ 170 w 624"/>
                  <a:gd name="T21" fmla="*/ 340 h 397"/>
                  <a:gd name="T22" fmla="*/ 170 w 624"/>
                  <a:gd name="T23" fmla="*/ 283 h 397"/>
                  <a:gd name="T24" fmla="*/ 0 w 624"/>
                  <a:gd name="T25" fmla="*/ 283 h 397"/>
                  <a:gd name="T26" fmla="*/ 0 w 624"/>
                  <a:gd name="T27" fmla="*/ 227 h 397"/>
                  <a:gd name="T28" fmla="*/ 57 w 624"/>
                  <a:gd name="T29" fmla="*/ 227 h 397"/>
                  <a:gd name="T30" fmla="*/ 57 w 624"/>
                  <a:gd name="T31" fmla="*/ 113 h 397"/>
                  <a:gd name="T32" fmla="*/ 170 w 624"/>
                  <a:gd name="T33" fmla="*/ 113 h 397"/>
                  <a:gd name="T34" fmla="*/ 170 w 624"/>
                  <a:gd name="T35" fmla="*/ 0 h 397"/>
                  <a:gd name="T36" fmla="*/ 227 w 624"/>
                  <a:gd name="T37" fmla="*/ 0 h 397"/>
                  <a:gd name="T38" fmla="*/ 227 w 624"/>
                  <a:gd name="T39" fmla="*/ 56 h 397"/>
                  <a:gd name="T40" fmla="*/ 340 w 624"/>
                  <a:gd name="T41" fmla="*/ 56 h 397"/>
                  <a:gd name="T42" fmla="*/ 340 w 624"/>
                  <a:gd name="T43" fmla="*/ 113 h 397"/>
                  <a:gd name="T44" fmla="*/ 624 w 624"/>
                  <a:gd name="T45" fmla="*/ 11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4" h="397">
                    <a:moveTo>
                      <a:pt x="624" y="113"/>
                    </a:move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62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699" y="1934"/>
                <a:ext cx="1191" cy="737"/>
              </a:xfrm>
              <a:custGeom>
                <a:avLst/>
                <a:gdLst>
                  <a:gd name="T0" fmla="*/ 0 w 1191"/>
                  <a:gd name="T1" fmla="*/ 567 h 737"/>
                  <a:gd name="T2" fmla="*/ 114 w 1191"/>
                  <a:gd name="T3" fmla="*/ 567 h 737"/>
                  <a:gd name="T4" fmla="*/ 114 w 1191"/>
                  <a:gd name="T5" fmla="*/ 510 h 737"/>
                  <a:gd name="T6" fmla="*/ 57 w 1191"/>
                  <a:gd name="T7" fmla="*/ 510 h 737"/>
                  <a:gd name="T8" fmla="*/ 57 w 1191"/>
                  <a:gd name="T9" fmla="*/ 454 h 737"/>
                  <a:gd name="T10" fmla="*/ 397 w 1191"/>
                  <a:gd name="T11" fmla="*/ 454 h 737"/>
                  <a:gd name="T12" fmla="*/ 397 w 1191"/>
                  <a:gd name="T13" fmla="*/ 397 h 737"/>
                  <a:gd name="T14" fmla="*/ 454 w 1191"/>
                  <a:gd name="T15" fmla="*/ 397 h 737"/>
                  <a:gd name="T16" fmla="*/ 454 w 1191"/>
                  <a:gd name="T17" fmla="*/ 340 h 737"/>
                  <a:gd name="T18" fmla="*/ 340 w 1191"/>
                  <a:gd name="T19" fmla="*/ 340 h 737"/>
                  <a:gd name="T20" fmla="*/ 340 w 1191"/>
                  <a:gd name="T21" fmla="*/ 284 h 737"/>
                  <a:gd name="T22" fmla="*/ 454 w 1191"/>
                  <a:gd name="T23" fmla="*/ 284 h 737"/>
                  <a:gd name="T24" fmla="*/ 454 w 1191"/>
                  <a:gd name="T25" fmla="*/ 227 h 737"/>
                  <a:gd name="T26" fmla="*/ 511 w 1191"/>
                  <a:gd name="T27" fmla="*/ 227 h 737"/>
                  <a:gd name="T28" fmla="*/ 511 w 1191"/>
                  <a:gd name="T29" fmla="*/ 170 h 737"/>
                  <a:gd name="T30" fmla="*/ 964 w 1191"/>
                  <a:gd name="T31" fmla="*/ 170 h 737"/>
                  <a:gd name="T32" fmla="*/ 964 w 1191"/>
                  <a:gd name="T33" fmla="*/ 0 h 737"/>
                  <a:gd name="T34" fmla="*/ 1191 w 1191"/>
                  <a:gd name="T35" fmla="*/ 0 h 737"/>
                  <a:gd name="T36" fmla="*/ 1191 w 1191"/>
                  <a:gd name="T37" fmla="*/ 113 h 737"/>
                  <a:gd name="T38" fmla="*/ 1134 w 1191"/>
                  <a:gd name="T39" fmla="*/ 113 h 737"/>
                  <a:gd name="T40" fmla="*/ 1134 w 1191"/>
                  <a:gd name="T41" fmla="*/ 170 h 737"/>
                  <a:gd name="T42" fmla="*/ 1078 w 1191"/>
                  <a:gd name="T43" fmla="*/ 170 h 737"/>
                  <a:gd name="T44" fmla="*/ 1078 w 1191"/>
                  <a:gd name="T45" fmla="*/ 227 h 737"/>
                  <a:gd name="T46" fmla="*/ 1021 w 1191"/>
                  <a:gd name="T47" fmla="*/ 227 h 737"/>
                  <a:gd name="T48" fmla="*/ 1021 w 1191"/>
                  <a:gd name="T49" fmla="*/ 284 h 737"/>
                  <a:gd name="T50" fmla="*/ 1078 w 1191"/>
                  <a:gd name="T51" fmla="*/ 284 h 737"/>
                  <a:gd name="T52" fmla="*/ 1078 w 1191"/>
                  <a:gd name="T53" fmla="*/ 397 h 737"/>
                  <a:gd name="T54" fmla="*/ 1021 w 1191"/>
                  <a:gd name="T55" fmla="*/ 397 h 737"/>
                  <a:gd name="T56" fmla="*/ 1021 w 1191"/>
                  <a:gd name="T57" fmla="*/ 567 h 737"/>
                  <a:gd name="T58" fmla="*/ 907 w 1191"/>
                  <a:gd name="T59" fmla="*/ 567 h 737"/>
                  <a:gd name="T60" fmla="*/ 907 w 1191"/>
                  <a:gd name="T61" fmla="*/ 624 h 737"/>
                  <a:gd name="T62" fmla="*/ 851 w 1191"/>
                  <a:gd name="T63" fmla="*/ 624 h 737"/>
                  <a:gd name="T64" fmla="*/ 851 w 1191"/>
                  <a:gd name="T65" fmla="*/ 567 h 737"/>
                  <a:gd name="T66" fmla="*/ 681 w 1191"/>
                  <a:gd name="T67" fmla="*/ 567 h 737"/>
                  <a:gd name="T68" fmla="*/ 681 w 1191"/>
                  <a:gd name="T69" fmla="*/ 680 h 737"/>
                  <a:gd name="T70" fmla="*/ 511 w 1191"/>
                  <a:gd name="T71" fmla="*/ 680 h 737"/>
                  <a:gd name="T72" fmla="*/ 511 w 1191"/>
                  <a:gd name="T73" fmla="*/ 737 h 737"/>
                  <a:gd name="T74" fmla="*/ 170 w 1191"/>
                  <a:gd name="T75" fmla="*/ 737 h 737"/>
                  <a:gd name="T76" fmla="*/ 170 w 1191"/>
                  <a:gd name="T77" fmla="*/ 680 h 737"/>
                  <a:gd name="T78" fmla="*/ 57 w 1191"/>
                  <a:gd name="T79" fmla="*/ 680 h 737"/>
                  <a:gd name="T80" fmla="*/ 57 w 1191"/>
                  <a:gd name="T81" fmla="*/ 624 h 737"/>
                  <a:gd name="T82" fmla="*/ 0 w 1191"/>
                  <a:gd name="T83" fmla="*/ 624 h 737"/>
                  <a:gd name="T84" fmla="*/ 0 w 1191"/>
                  <a:gd name="T85" fmla="*/ 56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91" h="737">
                    <a:moveTo>
                      <a:pt x="0" y="567"/>
                    </a:moveTo>
                    <a:lnTo>
                      <a:pt x="114" y="567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964" y="170"/>
                    </a:lnTo>
                    <a:lnTo>
                      <a:pt x="964" y="0"/>
                    </a:lnTo>
                    <a:lnTo>
                      <a:pt x="1191" y="0"/>
                    </a:lnTo>
                    <a:lnTo>
                      <a:pt x="1191" y="113"/>
                    </a:lnTo>
                    <a:lnTo>
                      <a:pt x="1134" y="113"/>
                    </a:lnTo>
                    <a:lnTo>
                      <a:pt x="1134" y="170"/>
                    </a:lnTo>
                    <a:lnTo>
                      <a:pt x="1078" y="170"/>
                    </a:lnTo>
                    <a:lnTo>
                      <a:pt x="1078" y="227"/>
                    </a:lnTo>
                    <a:lnTo>
                      <a:pt x="1021" y="227"/>
                    </a:lnTo>
                    <a:lnTo>
                      <a:pt x="1021" y="284"/>
                    </a:lnTo>
                    <a:lnTo>
                      <a:pt x="1078" y="284"/>
                    </a:lnTo>
                    <a:lnTo>
                      <a:pt x="1078" y="397"/>
                    </a:lnTo>
                    <a:lnTo>
                      <a:pt x="1021" y="397"/>
                    </a:lnTo>
                    <a:lnTo>
                      <a:pt x="1021" y="567"/>
                    </a:lnTo>
                    <a:lnTo>
                      <a:pt x="907" y="567"/>
                    </a:lnTo>
                    <a:lnTo>
                      <a:pt x="907" y="624"/>
                    </a:lnTo>
                    <a:lnTo>
                      <a:pt x="851" y="624"/>
                    </a:lnTo>
                    <a:lnTo>
                      <a:pt x="851" y="567"/>
                    </a:lnTo>
                    <a:lnTo>
                      <a:pt x="681" y="567"/>
                    </a:lnTo>
                    <a:lnTo>
                      <a:pt x="681" y="680"/>
                    </a:lnTo>
                    <a:lnTo>
                      <a:pt x="511" y="680"/>
                    </a:lnTo>
                    <a:lnTo>
                      <a:pt x="511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1606" y="1140"/>
                <a:ext cx="341" cy="511"/>
              </a:xfrm>
              <a:custGeom>
                <a:avLst/>
                <a:gdLst>
                  <a:gd name="T0" fmla="*/ 341 w 341"/>
                  <a:gd name="T1" fmla="*/ 0 h 511"/>
                  <a:gd name="T2" fmla="*/ 341 w 341"/>
                  <a:gd name="T3" fmla="*/ 511 h 511"/>
                  <a:gd name="T4" fmla="*/ 227 w 341"/>
                  <a:gd name="T5" fmla="*/ 511 h 511"/>
                  <a:gd name="T6" fmla="*/ 227 w 341"/>
                  <a:gd name="T7" fmla="*/ 454 h 511"/>
                  <a:gd name="T8" fmla="*/ 0 w 341"/>
                  <a:gd name="T9" fmla="*/ 454 h 511"/>
                  <a:gd name="T10" fmla="*/ 0 w 341"/>
                  <a:gd name="T11" fmla="*/ 0 h 511"/>
                  <a:gd name="T12" fmla="*/ 114 w 341"/>
                  <a:gd name="T13" fmla="*/ 0 h 511"/>
                  <a:gd name="T14" fmla="*/ 114 w 341"/>
                  <a:gd name="T15" fmla="*/ 114 h 511"/>
                  <a:gd name="T16" fmla="*/ 171 w 341"/>
                  <a:gd name="T17" fmla="*/ 114 h 511"/>
                  <a:gd name="T18" fmla="*/ 171 w 341"/>
                  <a:gd name="T19" fmla="*/ 0 h 511"/>
                  <a:gd name="T20" fmla="*/ 341 w 341"/>
                  <a:gd name="T21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511">
                    <a:moveTo>
                      <a:pt x="341" y="0"/>
                    </a:moveTo>
                    <a:lnTo>
                      <a:pt x="341" y="511"/>
                    </a:lnTo>
                    <a:lnTo>
                      <a:pt x="227" y="511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171" y="114"/>
                    </a:lnTo>
                    <a:lnTo>
                      <a:pt x="171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19" y="1310"/>
                <a:ext cx="170" cy="170"/>
              </a:xfrm>
              <a:custGeom>
                <a:avLst/>
                <a:gdLst>
                  <a:gd name="T0" fmla="*/ 0 w 170"/>
                  <a:gd name="T1" fmla="*/ 57 h 170"/>
                  <a:gd name="T2" fmla="*/ 0 w 170"/>
                  <a:gd name="T3" fmla="*/ 114 h 170"/>
                  <a:gd name="T4" fmla="*/ 57 w 170"/>
                  <a:gd name="T5" fmla="*/ 114 h 170"/>
                  <a:gd name="T6" fmla="*/ 57 w 170"/>
                  <a:gd name="T7" fmla="*/ 170 h 170"/>
                  <a:gd name="T8" fmla="*/ 113 w 170"/>
                  <a:gd name="T9" fmla="*/ 170 h 170"/>
                  <a:gd name="T10" fmla="*/ 113 w 170"/>
                  <a:gd name="T11" fmla="*/ 114 h 170"/>
                  <a:gd name="T12" fmla="*/ 170 w 170"/>
                  <a:gd name="T13" fmla="*/ 114 h 170"/>
                  <a:gd name="T14" fmla="*/ 170 w 170"/>
                  <a:gd name="T15" fmla="*/ 0 h 170"/>
                  <a:gd name="T16" fmla="*/ 57 w 170"/>
                  <a:gd name="T17" fmla="*/ 0 h 170"/>
                  <a:gd name="T18" fmla="*/ 57 w 170"/>
                  <a:gd name="T19" fmla="*/ 57 h 170"/>
                  <a:gd name="T20" fmla="*/ 0 w 170"/>
                  <a:gd name="T21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0" y="57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3" name="Rectangle 289"/>
              <p:cNvSpPr>
                <a:spLocks noChangeArrowheads="1"/>
              </p:cNvSpPr>
              <p:nvPr/>
            </p:nvSpPr>
            <p:spPr bwMode="auto">
              <a:xfrm>
                <a:off x="246" y="1254"/>
                <a:ext cx="170" cy="5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416" y="1140"/>
                <a:ext cx="1417" cy="1078"/>
              </a:xfrm>
              <a:custGeom>
                <a:avLst/>
                <a:gdLst>
                  <a:gd name="T0" fmla="*/ 1190 w 1417"/>
                  <a:gd name="T1" fmla="*/ 57 h 1078"/>
                  <a:gd name="T2" fmla="*/ 1190 w 1417"/>
                  <a:gd name="T3" fmla="*/ 454 h 1078"/>
                  <a:gd name="T4" fmla="*/ 1417 w 1417"/>
                  <a:gd name="T5" fmla="*/ 454 h 1078"/>
                  <a:gd name="T6" fmla="*/ 1417 w 1417"/>
                  <a:gd name="T7" fmla="*/ 567 h 1078"/>
                  <a:gd name="T8" fmla="*/ 1304 w 1417"/>
                  <a:gd name="T9" fmla="*/ 567 h 1078"/>
                  <a:gd name="T10" fmla="*/ 1304 w 1417"/>
                  <a:gd name="T11" fmla="*/ 624 h 1078"/>
                  <a:gd name="T12" fmla="*/ 1190 w 1417"/>
                  <a:gd name="T13" fmla="*/ 624 h 1078"/>
                  <a:gd name="T14" fmla="*/ 1190 w 1417"/>
                  <a:gd name="T15" fmla="*/ 737 h 1078"/>
                  <a:gd name="T16" fmla="*/ 1247 w 1417"/>
                  <a:gd name="T17" fmla="*/ 737 h 1078"/>
                  <a:gd name="T18" fmla="*/ 1247 w 1417"/>
                  <a:gd name="T19" fmla="*/ 964 h 1078"/>
                  <a:gd name="T20" fmla="*/ 794 w 1417"/>
                  <a:gd name="T21" fmla="*/ 964 h 1078"/>
                  <a:gd name="T22" fmla="*/ 794 w 1417"/>
                  <a:gd name="T23" fmla="*/ 1021 h 1078"/>
                  <a:gd name="T24" fmla="*/ 737 w 1417"/>
                  <a:gd name="T25" fmla="*/ 1021 h 1078"/>
                  <a:gd name="T26" fmla="*/ 737 w 1417"/>
                  <a:gd name="T27" fmla="*/ 1078 h 1078"/>
                  <a:gd name="T28" fmla="*/ 623 w 1417"/>
                  <a:gd name="T29" fmla="*/ 1078 h 1078"/>
                  <a:gd name="T30" fmla="*/ 623 w 1417"/>
                  <a:gd name="T31" fmla="*/ 964 h 1078"/>
                  <a:gd name="T32" fmla="*/ 567 w 1417"/>
                  <a:gd name="T33" fmla="*/ 964 h 1078"/>
                  <a:gd name="T34" fmla="*/ 567 w 1417"/>
                  <a:gd name="T35" fmla="*/ 907 h 1078"/>
                  <a:gd name="T36" fmla="*/ 510 w 1417"/>
                  <a:gd name="T37" fmla="*/ 907 h 1078"/>
                  <a:gd name="T38" fmla="*/ 510 w 1417"/>
                  <a:gd name="T39" fmla="*/ 964 h 1078"/>
                  <a:gd name="T40" fmla="*/ 453 w 1417"/>
                  <a:gd name="T41" fmla="*/ 964 h 1078"/>
                  <a:gd name="T42" fmla="*/ 453 w 1417"/>
                  <a:gd name="T43" fmla="*/ 851 h 1078"/>
                  <a:gd name="T44" fmla="*/ 397 w 1417"/>
                  <a:gd name="T45" fmla="*/ 851 h 1078"/>
                  <a:gd name="T46" fmla="*/ 397 w 1417"/>
                  <a:gd name="T47" fmla="*/ 794 h 1078"/>
                  <a:gd name="T48" fmla="*/ 453 w 1417"/>
                  <a:gd name="T49" fmla="*/ 794 h 1078"/>
                  <a:gd name="T50" fmla="*/ 453 w 1417"/>
                  <a:gd name="T51" fmla="*/ 624 h 1078"/>
                  <a:gd name="T52" fmla="*/ 397 w 1417"/>
                  <a:gd name="T53" fmla="*/ 624 h 1078"/>
                  <a:gd name="T54" fmla="*/ 397 w 1417"/>
                  <a:gd name="T55" fmla="*/ 681 h 1078"/>
                  <a:gd name="T56" fmla="*/ 283 w 1417"/>
                  <a:gd name="T57" fmla="*/ 681 h 1078"/>
                  <a:gd name="T58" fmla="*/ 283 w 1417"/>
                  <a:gd name="T59" fmla="*/ 624 h 1078"/>
                  <a:gd name="T60" fmla="*/ 227 w 1417"/>
                  <a:gd name="T61" fmla="*/ 624 h 1078"/>
                  <a:gd name="T62" fmla="*/ 227 w 1417"/>
                  <a:gd name="T63" fmla="*/ 567 h 1078"/>
                  <a:gd name="T64" fmla="*/ 283 w 1417"/>
                  <a:gd name="T65" fmla="*/ 567 h 1078"/>
                  <a:gd name="T66" fmla="*/ 283 w 1417"/>
                  <a:gd name="T67" fmla="*/ 511 h 1078"/>
                  <a:gd name="T68" fmla="*/ 227 w 1417"/>
                  <a:gd name="T69" fmla="*/ 511 h 1078"/>
                  <a:gd name="T70" fmla="*/ 170 w 1417"/>
                  <a:gd name="T71" fmla="*/ 511 h 1078"/>
                  <a:gd name="T72" fmla="*/ 170 w 1417"/>
                  <a:gd name="T73" fmla="*/ 397 h 1078"/>
                  <a:gd name="T74" fmla="*/ 0 w 1417"/>
                  <a:gd name="T75" fmla="*/ 397 h 1078"/>
                  <a:gd name="T76" fmla="*/ 0 w 1417"/>
                  <a:gd name="T77" fmla="*/ 284 h 1078"/>
                  <a:gd name="T78" fmla="*/ 56 w 1417"/>
                  <a:gd name="T79" fmla="*/ 284 h 1078"/>
                  <a:gd name="T80" fmla="*/ 56 w 1417"/>
                  <a:gd name="T81" fmla="*/ 57 h 1078"/>
                  <a:gd name="T82" fmla="*/ 227 w 1417"/>
                  <a:gd name="T83" fmla="*/ 57 h 1078"/>
                  <a:gd name="T84" fmla="*/ 227 w 1417"/>
                  <a:gd name="T85" fmla="*/ 284 h 1078"/>
                  <a:gd name="T86" fmla="*/ 397 w 1417"/>
                  <a:gd name="T87" fmla="*/ 284 h 1078"/>
                  <a:gd name="T88" fmla="*/ 397 w 1417"/>
                  <a:gd name="T89" fmla="*/ 227 h 1078"/>
                  <a:gd name="T90" fmla="*/ 510 w 1417"/>
                  <a:gd name="T91" fmla="*/ 227 h 1078"/>
                  <a:gd name="T92" fmla="*/ 510 w 1417"/>
                  <a:gd name="T93" fmla="*/ 284 h 1078"/>
                  <a:gd name="T94" fmla="*/ 737 w 1417"/>
                  <a:gd name="T95" fmla="*/ 284 h 1078"/>
                  <a:gd name="T96" fmla="*/ 737 w 1417"/>
                  <a:gd name="T97" fmla="*/ 227 h 1078"/>
                  <a:gd name="T98" fmla="*/ 794 w 1417"/>
                  <a:gd name="T99" fmla="*/ 227 h 1078"/>
                  <a:gd name="T100" fmla="*/ 794 w 1417"/>
                  <a:gd name="T101" fmla="*/ 114 h 1078"/>
                  <a:gd name="T102" fmla="*/ 964 w 1417"/>
                  <a:gd name="T103" fmla="*/ 114 h 1078"/>
                  <a:gd name="T104" fmla="*/ 964 w 1417"/>
                  <a:gd name="T105" fmla="*/ 57 h 1078"/>
                  <a:gd name="T106" fmla="*/ 1020 w 1417"/>
                  <a:gd name="T107" fmla="*/ 57 h 1078"/>
                  <a:gd name="T108" fmla="*/ 1020 w 1417"/>
                  <a:gd name="T109" fmla="*/ 0 h 1078"/>
                  <a:gd name="T110" fmla="*/ 1134 w 1417"/>
                  <a:gd name="T111" fmla="*/ 0 h 1078"/>
                  <a:gd name="T112" fmla="*/ 1134 w 1417"/>
                  <a:gd name="T113" fmla="*/ 57 h 1078"/>
                  <a:gd name="T114" fmla="*/ 1190 w 1417"/>
                  <a:gd name="T115" fmla="*/ 57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17" h="1078">
                    <a:moveTo>
                      <a:pt x="1190" y="57"/>
                    </a:moveTo>
                    <a:lnTo>
                      <a:pt x="1190" y="454"/>
                    </a:lnTo>
                    <a:lnTo>
                      <a:pt x="1417" y="454"/>
                    </a:lnTo>
                    <a:lnTo>
                      <a:pt x="1417" y="567"/>
                    </a:lnTo>
                    <a:lnTo>
                      <a:pt x="1304" y="567"/>
                    </a:lnTo>
                    <a:lnTo>
                      <a:pt x="1304" y="624"/>
                    </a:lnTo>
                    <a:lnTo>
                      <a:pt x="1190" y="624"/>
                    </a:lnTo>
                    <a:lnTo>
                      <a:pt x="1190" y="737"/>
                    </a:lnTo>
                    <a:lnTo>
                      <a:pt x="1247" y="737"/>
                    </a:lnTo>
                    <a:lnTo>
                      <a:pt x="1247" y="964"/>
                    </a:lnTo>
                    <a:lnTo>
                      <a:pt x="794" y="964"/>
                    </a:lnTo>
                    <a:lnTo>
                      <a:pt x="794" y="1021"/>
                    </a:lnTo>
                    <a:lnTo>
                      <a:pt x="737" y="1021"/>
                    </a:lnTo>
                    <a:lnTo>
                      <a:pt x="737" y="1078"/>
                    </a:lnTo>
                    <a:lnTo>
                      <a:pt x="623" y="1078"/>
                    </a:lnTo>
                    <a:lnTo>
                      <a:pt x="623" y="964"/>
                    </a:lnTo>
                    <a:lnTo>
                      <a:pt x="567" y="964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453" y="964"/>
                    </a:lnTo>
                    <a:lnTo>
                      <a:pt x="453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453" y="794"/>
                    </a:lnTo>
                    <a:lnTo>
                      <a:pt x="453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283" y="681"/>
                    </a:lnTo>
                    <a:lnTo>
                      <a:pt x="283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511"/>
                    </a:lnTo>
                    <a:lnTo>
                      <a:pt x="227" y="511"/>
                    </a:lnTo>
                    <a:lnTo>
                      <a:pt x="170" y="511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57"/>
                    </a:lnTo>
                    <a:lnTo>
                      <a:pt x="227" y="57"/>
                    </a:lnTo>
                    <a:lnTo>
                      <a:pt x="227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964" y="114"/>
                    </a:lnTo>
                    <a:lnTo>
                      <a:pt x="964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1134" y="0"/>
                    </a:lnTo>
                    <a:lnTo>
                      <a:pt x="1134" y="57"/>
                    </a:lnTo>
                    <a:lnTo>
                      <a:pt x="119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3081" y="1310"/>
                <a:ext cx="623" cy="397"/>
              </a:xfrm>
              <a:custGeom>
                <a:avLst/>
                <a:gdLst>
                  <a:gd name="T0" fmla="*/ 567 w 623"/>
                  <a:gd name="T1" fmla="*/ 57 h 397"/>
                  <a:gd name="T2" fmla="*/ 453 w 623"/>
                  <a:gd name="T3" fmla="*/ 57 h 397"/>
                  <a:gd name="T4" fmla="*/ 453 w 623"/>
                  <a:gd name="T5" fmla="*/ 114 h 397"/>
                  <a:gd name="T6" fmla="*/ 340 w 623"/>
                  <a:gd name="T7" fmla="*/ 114 h 397"/>
                  <a:gd name="T8" fmla="*/ 340 w 623"/>
                  <a:gd name="T9" fmla="*/ 57 h 397"/>
                  <a:gd name="T10" fmla="*/ 227 w 623"/>
                  <a:gd name="T11" fmla="*/ 57 h 397"/>
                  <a:gd name="T12" fmla="*/ 227 w 623"/>
                  <a:gd name="T13" fmla="*/ 0 h 397"/>
                  <a:gd name="T14" fmla="*/ 170 w 623"/>
                  <a:gd name="T15" fmla="*/ 0 h 397"/>
                  <a:gd name="T16" fmla="*/ 170 w 623"/>
                  <a:gd name="T17" fmla="*/ 114 h 397"/>
                  <a:gd name="T18" fmla="*/ 113 w 623"/>
                  <a:gd name="T19" fmla="*/ 114 h 397"/>
                  <a:gd name="T20" fmla="*/ 113 w 623"/>
                  <a:gd name="T21" fmla="*/ 57 h 397"/>
                  <a:gd name="T22" fmla="*/ 0 w 623"/>
                  <a:gd name="T23" fmla="*/ 57 h 397"/>
                  <a:gd name="T24" fmla="*/ 0 w 623"/>
                  <a:gd name="T25" fmla="*/ 397 h 397"/>
                  <a:gd name="T26" fmla="*/ 113 w 623"/>
                  <a:gd name="T27" fmla="*/ 397 h 397"/>
                  <a:gd name="T28" fmla="*/ 113 w 623"/>
                  <a:gd name="T29" fmla="*/ 341 h 397"/>
                  <a:gd name="T30" fmla="*/ 227 w 623"/>
                  <a:gd name="T31" fmla="*/ 341 h 397"/>
                  <a:gd name="T32" fmla="*/ 227 w 623"/>
                  <a:gd name="T33" fmla="*/ 170 h 397"/>
                  <a:gd name="T34" fmla="*/ 283 w 623"/>
                  <a:gd name="T35" fmla="*/ 170 h 397"/>
                  <a:gd name="T36" fmla="*/ 283 w 623"/>
                  <a:gd name="T37" fmla="*/ 284 h 397"/>
                  <a:gd name="T38" fmla="*/ 340 w 623"/>
                  <a:gd name="T39" fmla="*/ 284 h 397"/>
                  <a:gd name="T40" fmla="*/ 340 w 623"/>
                  <a:gd name="T41" fmla="*/ 341 h 397"/>
                  <a:gd name="T42" fmla="*/ 397 w 623"/>
                  <a:gd name="T43" fmla="*/ 341 h 397"/>
                  <a:gd name="T44" fmla="*/ 397 w 623"/>
                  <a:gd name="T45" fmla="*/ 397 h 397"/>
                  <a:gd name="T46" fmla="*/ 510 w 623"/>
                  <a:gd name="T47" fmla="*/ 397 h 397"/>
                  <a:gd name="T48" fmla="*/ 510 w 623"/>
                  <a:gd name="T49" fmla="*/ 341 h 397"/>
                  <a:gd name="T50" fmla="*/ 567 w 623"/>
                  <a:gd name="T51" fmla="*/ 341 h 397"/>
                  <a:gd name="T52" fmla="*/ 567 w 623"/>
                  <a:gd name="T53" fmla="*/ 284 h 397"/>
                  <a:gd name="T54" fmla="*/ 623 w 623"/>
                  <a:gd name="T55" fmla="*/ 284 h 397"/>
                  <a:gd name="T56" fmla="*/ 623 w 623"/>
                  <a:gd name="T57" fmla="*/ 114 h 397"/>
                  <a:gd name="T58" fmla="*/ 567 w 623"/>
                  <a:gd name="T59" fmla="*/ 114 h 397"/>
                  <a:gd name="T60" fmla="*/ 567 w 623"/>
                  <a:gd name="T61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3" h="397">
                    <a:moveTo>
                      <a:pt x="567" y="57"/>
                    </a:moveTo>
                    <a:lnTo>
                      <a:pt x="453" y="5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1"/>
                    </a:lnTo>
                    <a:lnTo>
                      <a:pt x="227" y="341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341"/>
                    </a:lnTo>
                    <a:lnTo>
                      <a:pt x="567" y="341"/>
                    </a:lnTo>
                    <a:lnTo>
                      <a:pt x="567" y="284"/>
                    </a:lnTo>
                    <a:lnTo>
                      <a:pt x="623" y="284"/>
                    </a:lnTo>
                    <a:lnTo>
                      <a:pt x="623" y="114"/>
                    </a:lnTo>
                    <a:lnTo>
                      <a:pt x="567" y="114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1720" y="1934"/>
                <a:ext cx="1191" cy="680"/>
              </a:xfrm>
              <a:custGeom>
                <a:avLst/>
                <a:gdLst>
                  <a:gd name="T0" fmla="*/ 340 w 1191"/>
                  <a:gd name="T1" fmla="*/ 57 h 680"/>
                  <a:gd name="T2" fmla="*/ 227 w 1191"/>
                  <a:gd name="T3" fmla="*/ 57 h 680"/>
                  <a:gd name="T4" fmla="*/ 227 w 1191"/>
                  <a:gd name="T5" fmla="*/ 113 h 680"/>
                  <a:gd name="T6" fmla="*/ 113 w 1191"/>
                  <a:gd name="T7" fmla="*/ 113 h 680"/>
                  <a:gd name="T8" fmla="*/ 113 w 1191"/>
                  <a:gd name="T9" fmla="*/ 170 h 680"/>
                  <a:gd name="T10" fmla="*/ 57 w 1191"/>
                  <a:gd name="T11" fmla="*/ 170 h 680"/>
                  <a:gd name="T12" fmla="*/ 57 w 1191"/>
                  <a:gd name="T13" fmla="*/ 227 h 680"/>
                  <a:gd name="T14" fmla="*/ 0 w 1191"/>
                  <a:gd name="T15" fmla="*/ 227 h 680"/>
                  <a:gd name="T16" fmla="*/ 0 w 1191"/>
                  <a:gd name="T17" fmla="*/ 284 h 680"/>
                  <a:gd name="T18" fmla="*/ 57 w 1191"/>
                  <a:gd name="T19" fmla="*/ 284 h 680"/>
                  <a:gd name="T20" fmla="*/ 57 w 1191"/>
                  <a:gd name="T21" fmla="*/ 397 h 680"/>
                  <a:gd name="T22" fmla="*/ 0 w 1191"/>
                  <a:gd name="T23" fmla="*/ 397 h 680"/>
                  <a:gd name="T24" fmla="*/ 0 w 1191"/>
                  <a:gd name="T25" fmla="*/ 454 h 680"/>
                  <a:gd name="T26" fmla="*/ 57 w 1191"/>
                  <a:gd name="T27" fmla="*/ 454 h 680"/>
                  <a:gd name="T28" fmla="*/ 57 w 1191"/>
                  <a:gd name="T29" fmla="*/ 510 h 680"/>
                  <a:gd name="T30" fmla="*/ 113 w 1191"/>
                  <a:gd name="T31" fmla="*/ 510 h 680"/>
                  <a:gd name="T32" fmla="*/ 113 w 1191"/>
                  <a:gd name="T33" fmla="*/ 680 h 680"/>
                  <a:gd name="T34" fmla="*/ 227 w 1191"/>
                  <a:gd name="T35" fmla="*/ 680 h 680"/>
                  <a:gd name="T36" fmla="*/ 227 w 1191"/>
                  <a:gd name="T37" fmla="*/ 624 h 680"/>
                  <a:gd name="T38" fmla="*/ 453 w 1191"/>
                  <a:gd name="T39" fmla="*/ 624 h 680"/>
                  <a:gd name="T40" fmla="*/ 453 w 1191"/>
                  <a:gd name="T41" fmla="*/ 567 h 680"/>
                  <a:gd name="T42" fmla="*/ 737 w 1191"/>
                  <a:gd name="T43" fmla="*/ 567 h 680"/>
                  <a:gd name="T44" fmla="*/ 737 w 1191"/>
                  <a:gd name="T45" fmla="*/ 624 h 680"/>
                  <a:gd name="T46" fmla="*/ 850 w 1191"/>
                  <a:gd name="T47" fmla="*/ 624 h 680"/>
                  <a:gd name="T48" fmla="*/ 850 w 1191"/>
                  <a:gd name="T49" fmla="*/ 567 h 680"/>
                  <a:gd name="T50" fmla="*/ 907 w 1191"/>
                  <a:gd name="T51" fmla="*/ 567 h 680"/>
                  <a:gd name="T52" fmla="*/ 907 w 1191"/>
                  <a:gd name="T53" fmla="*/ 510 h 680"/>
                  <a:gd name="T54" fmla="*/ 964 w 1191"/>
                  <a:gd name="T55" fmla="*/ 510 h 680"/>
                  <a:gd name="T56" fmla="*/ 964 w 1191"/>
                  <a:gd name="T57" fmla="*/ 454 h 680"/>
                  <a:gd name="T58" fmla="*/ 1020 w 1191"/>
                  <a:gd name="T59" fmla="*/ 454 h 680"/>
                  <a:gd name="T60" fmla="*/ 1020 w 1191"/>
                  <a:gd name="T61" fmla="*/ 397 h 680"/>
                  <a:gd name="T62" fmla="*/ 1077 w 1191"/>
                  <a:gd name="T63" fmla="*/ 397 h 680"/>
                  <a:gd name="T64" fmla="*/ 1077 w 1191"/>
                  <a:gd name="T65" fmla="*/ 340 h 680"/>
                  <a:gd name="T66" fmla="*/ 1134 w 1191"/>
                  <a:gd name="T67" fmla="*/ 340 h 680"/>
                  <a:gd name="T68" fmla="*/ 1134 w 1191"/>
                  <a:gd name="T69" fmla="*/ 284 h 680"/>
                  <a:gd name="T70" fmla="*/ 1191 w 1191"/>
                  <a:gd name="T71" fmla="*/ 284 h 680"/>
                  <a:gd name="T72" fmla="*/ 1191 w 1191"/>
                  <a:gd name="T73" fmla="*/ 113 h 680"/>
                  <a:gd name="T74" fmla="*/ 1134 w 1191"/>
                  <a:gd name="T75" fmla="*/ 113 h 680"/>
                  <a:gd name="T76" fmla="*/ 1134 w 1191"/>
                  <a:gd name="T77" fmla="*/ 57 h 680"/>
                  <a:gd name="T78" fmla="*/ 1077 w 1191"/>
                  <a:gd name="T79" fmla="*/ 57 h 680"/>
                  <a:gd name="T80" fmla="*/ 1077 w 1191"/>
                  <a:gd name="T81" fmla="*/ 0 h 680"/>
                  <a:gd name="T82" fmla="*/ 1020 w 1191"/>
                  <a:gd name="T83" fmla="*/ 0 h 680"/>
                  <a:gd name="T84" fmla="*/ 1020 w 1191"/>
                  <a:gd name="T85" fmla="*/ 57 h 680"/>
                  <a:gd name="T86" fmla="*/ 964 w 1191"/>
                  <a:gd name="T87" fmla="*/ 57 h 680"/>
                  <a:gd name="T88" fmla="*/ 964 w 1191"/>
                  <a:gd name="T89" fmla="*/ 113 h 680"/>
                  <a:gd name="T90" fmla="*/ 907 w 1191"/>
                  <a:gd name="T91" fmla="*/ 113 h 680"/>
                  <a:gd name="T92" fmla="*/ 907 w 1191"/>
                  <a:gd name="T93" fmla="*/ 170 h 680"/>
                  <a:gd name="T94" fmla="*/ 737 w 1191"/>
                  <a:gd name="T95" fmla="*/ 170 h 680"/>
                  <a:gd name="T96" fmla="*/ 737 w 1191"/>
                  <a:gd name="T97" fmla="*/ 113 h 680"/>
                  <a:gd name="T98" fmla="*/ 340 w 1191"/>
                  <a:gd name="T99" fmla="*/ 113 h 680"/>
                  <a:gd name="T100" fmla="*/ 340 w 1191"/>
                  <a:gd name="T101" fmla="*/ 5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91" h="680">
                    <a:moveTo>
                      <a:pt x="340" y="57"/>
                    </a:moveTo>
                    <a:lnTo>
                      <a:pt x="227" y="57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453" y="624"/>
                    </a:lnTo>
                    <a:lnTo>
                      <a:pt x="453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850" y="624"/>
                    </a:lnTo>
                    <a:lnTo>
                      <a:pt x="850" y="567"/>
                    </a:lnTo>
                    <a:lnTo>
                      <a:pt x="907" y="567"/>
                    </a:lnTo>
                    <a:lnTo>
                      <a:pt x="907" y="510"/>
                    </a:lnTo>
                    <a:lnTo>
                      <a:pt x="964" y="510"/>
                    </a:lnTo>
                    <a:lnTo>
                      <a:pt x="964" y="454"/>
                    </a:lnTo>
                    <a:lnTo>
                      <a:pt x="1020" y="454"/>
                    </a:lnTo>
                    <a:lnTo>
                      <a:pt x="1020" y="397"/>
                    </a:lnTo>
                    <a:lnTo>
                      <a:pt x="1077" y="397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191" y="113"/>
                    </a:lnTo>
                    <a:lnTo>
                      <a:pt x="1134" y="113"/>
                    </a:lnTo>
                    <a:lnTo>
                      <a:pt x="1134" y="57"/>
                    </a:lnTo>
                    <a:lnTo>
                      <a:pt x="1077" y="57"/>
                    </a:lnTo>
                    <a:lnTo>
                      <a:pt x="1077" y="0"/>
                    </a:lnTo>
                    <a:lnTo>
                      <a:pt x="1020" y="0"/>
                    </a:lnTo>
                    <a:lnTo>
                      <a:pt x="1020" y="57"/>
                    </a:lnTo>
                    <a:lnTo>
                      <a:pt x="964" y="57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340" y="113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1606" y="970"/>
                <a:ext cx="1248" cy="1134"/>
              </a:xfrm>
              <a:custGeom>
                <a:avLst/>
                <a:gdLst>
                  <a:gd name="T0" fmla="*/ 964 w 1248"/>
                  <a:gd name="T1" fmla="*/ 0 h 1134"/>
                  <a:gd name="T2" fmla="*/ 738 w 1248"/>
                  <a:gd name="T3" fmla="*/ 0 h 1134"/>
                  <a:gd name="T4" fmla="*/ 738 w 1248"/>
                  <a:gd name="T5" fmla="*/ 57 h 1134"/>
                  <a:gd name="T6" fmla="*/ 341 w 1248"/>
                  <a:gd name="T7" fmla="*/ 57 h 1134"/>
                  <a:gd name="T8" fmla="*/ 341 w 1248"/>
                  <a:gd name="T9" fmla="*/ 681 h 1134"/>
                  <a:gd name="T10" fmla="*/ 227 w 1248"/>
                  <a:gd name="T11" fmla="*/ 681 h 1134"/>
                  <a:gd name="T12" fmla="*/ 227 w 1248"/>
                  <a:gd name="T13" fmla="*/ 737 h 1134"/>
                  <a:gd name="T14" fmla="*/ 114 w 1248"/>
                  <a:gd name="T15" fmla="*/ 737 h 1134"/>
                  <a:gd name="T16" fmla="*/ 114 w 1248"/>
                  <a:gd name="T17" fmla="*/ 794 h 1134"/>
                  <a:gd name="T18" fmla="*/ 0 w 1248"/>
                  <a:gd name="T19" fmla="*/ 794 h 1134"/>
                  <a:gd name="T20" fmla="*/ 0 w 1248"/>
                  <a:gd name="T21" fmla="*/ 907 h 1134"/>
                  <a:gd name="T22" fmla="*/ 57 w 1248"/>
                  <a:gd name="T23" fmla="*/ 907 h 1134"/>
                  <a:gd name="T24" fmla="*/ 57 w 1248"/>
                  <a:gd name="T25" fmla="*/ 964 h 1134"/>
                  <a:gd name="T26" fmla="*/ 284 w 1248"/>
                  <a:gd name="T27" fmla="*/ 964 h 1134"/>
                  <a:gd name="T28" fmla="*/ 284 w 1248"/>
                  <a:gd name="T29" fmla="*/ 1077 h 1134"/>
                  <a:gd name="T30" fmla="*/ 341 w 1248"/>
                  <a:gd name="T31" fmla="*/ 1077 h 1134"/>
                  <a:gd name="T32" fmla="*/ 341 w 1248"/>
                  <a:gd name="T33" fmla="*/ 1021 h 1134"/>
                  <a:gd name="T34" fmla="*/ 454 w 1248"/>
                  <a:gd name="T35" fmla="*/ 1021 h 1134"/>
                  <a:gd name="T36" fmla="*/ 454 w 1248"/>
                  <a:gd name="T37" fmla="*/ 1077 h 1134"/>
                  <a:gd name="T38" fmla="*/ 851 w 1248"/>
                  <a:gd name="T39" fmla="*/ 1077 h 1134"/>
                  <a:gd name="T40" fmla="*/ 851 w 1248"/>
                  <a:gd name="T41" fmla="*/ 1134 h 1134"/>
                  <a:gd name="T42" fmla="*/ 1021 w 1248"/>
                  <a:gd name="T43" fmla="*/ 1134 h 1134"/>
                  <a:gd name="T44" fmla="*/ 1021 w 1248"/>
                  <a:gd name="T45" fmla="*/ 1077 h 1134"/>
                  <a:gd name="T46" fmla="*/ 1078 w 1248"/>
                  <a:gd name="T47" fmla="*/ 1077 h 1134"/>
                  <a:gd name="T48" fmla="*/ 1078 w 1248"/>
                  <a:gd name="T49" fmla="*/ 1021 h 1134"/>
                  <a:gd name="T50" fmla="*/ 1134 w 1248"/>
                  <a:gd name="T51" fmla="*/ 1021 h 1134"/>
                  <a:gd name="T52" fmla="*/ 1134 w 1248"/>
                  <a:gd name="T53" fmla="*/ 964 h 1134"/>
                  <a:gd name="T54" fmla="*/ 1191 w 1248"/>
                  <a:gd name="T55" fmla="*/ 964 h 1134"/>
                  <a:gd name="T56" fmla="*/ 1191 w 1248"/>
                  <a:gd name="T57" fmla="*/ 851 h 1134"/>
                  <a:gd name="T58" fmla="*/ 1248 w 1248"/>
                  <a:gd name="T59" fmla="*/ 851 h 1134"/>
                  <a:gd name="T60" fmla="*/ 1248 w 1248"/>
                  <a:gd name="T61" fmla="*/ 737 h 1134"/>
                  <a:gd name="T62" fmla="*/ 1191 w 1248"/>
                  <a:gd name="T63" fmla="*/ 737 h 1134"/>
                  <a:gd name="T64" fmla="*/ 1191 w 1248"/>
                  <a:gd name="T65" fmla="*/ 681 h 1134"/>
                  <a:gd name="T66" fmla="*/ 1134 w 1248"/>
                  <a:gd name="T67" fmla="*/ 681 h 1134"/>
                  <a:gd name="T68" fmla="*/ 1134 w 1248"/>
                  <a:gd name="T69" fmla="*/ 624 h 1134"/>
                  <a:gd name="T70" fmla="*/ 1134 w 1248"/>
                  <a:gd name="T71" fmla="*/ 510 h 1134"/>
                  <a:gd name="T72" fmla="*/ 1021 w 1248"/>
                  <a:gd name="T73" fmla="*/ 510 h 1134"/>
                  <a:gd name="T74" fmla="*/ 1021 w 1248"/>
                  <a:gd name="T75" fmla="*/ 340 h 1134"/>
                  <a:gd name="T76" fmla="*/ 1078 w 1248"/>
                  <a:gd name="T77" fmla="*/ 340 h 1134"/>
                  <a:gd name="T78" fmla="*/ 1078 w 1248"/>
                  <a:gd name="T79" fmla="*/ 284 h 1134"/>
                  <a:gd name="T80" fmla="*/ 1134 w 1248"/>
                  <a:gd name="T81" fmla="*/ 284 h 1134"/>
                  <a:gd name="T82" fmla="*/ 1134 w 1248"/>
                  <a:gd name="T83" fmla="*/ 170 h 1134"/>
                  <a:gd name="T84" fmla="*/ 1078 w 1248"/>
                  <a:gd name="T85" fmla="*/ 170 h 1134"/>
                  <a:gd name="T86" fmla="*/ 1078 w 1248"/>
                  <a:gd name="T87" fmla="*/ 57 h 1134"/>
                  <a:gd name="T88" fmla="*/ 964 w 1248"/>
                  <a:gd name="T89" fmla="*/ 57 h 1134"/>
                  <a:gd name="T90" fmla="*/ 964 w 1248"/>
                  <a:gd name="T9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48" h="1134">
                    <a:moveTo>
                      <a:pt x="964" y="0"/>
                    </a:moveTo>
                    <a:lnTo>
                      <a:pt x="738" y="0"/>
                    </a:lnTo>
                    <a:lnTo>
                      <a:pt x="738" y="57"/>
                    </a:lnTo>
                    <a:lnTo>
                      <a:pt x="341" y="57"/>
                    </a:lnTo>
                    <a:lnTo>
                      <a:pt x="341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114" y="737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964"/>
                    </a:lnTo>
                    <a:lnTo>
                      <a:pt x="284" y="964"/>
                    </a:lnTo>
                    <a:lnTo>
                      <a:pt x="284" y="1077"/>
                    </a:lnTo>
                    <a:lnTo>
                      <a:pt x="341" y="1077"/>
                    </a:lnTo>
                    <a:lnTo>
                      <a:pt x="341" y="1021"/>
                    </a:lnTo>
                    <a:lnTo>
                      <a:pt x="454" y="1021"/>
                    </a:lnTo>
                    <a:lnTo>
                      <a:pt x="454" y="1077"/>
                    </a:lnTo>
                    <a:lnTo>
                      <a:pt x="851" y="1077"/>
                    </a:lnTo>
                    <a:lnTo>
                      <a:pt x="851" y="1134"/>
                    </a:lnTo>
                    <a:lnTo>
                      <a:pt x="1021" y="1134"/>
                    </a:lnTo>
                    <a:lnTo>
                      <a:pt x="1021" y="1077"/>
                    </a:lnTo>
                    <a:lnTo>
                      <a:pt x="1078" y="1077"/>
                    </a:lnTo>
                    <a:lnTo>
                      <a:pt x="1078" y="1021"/>
                    </a:lnTo>
                    <a:lnTo>
                      <a:pt x="1134" y="1021"/>
                    </a:lnTo>
                    <a:lnTo>
                      <a:pt x="1134" y="964"/>
                    </a:lnTo>
                    <a:lnTo>
                      <a:pt x="1191" y="964"/>
                    </a:lnTo>
                    <a:lnTo>
                      <a:pt x="1191" y="851"/>
                    </a:lnTo>
                    <a:lnTo>
                      <a:pt x="1248" y="851"/>
                    </a:lnTo>
                    <a:lnTo>
                      <a:pt x="1248" y="737"/>
                    </a:lnTo>
                    <a:lnTo>
                      <a:pt x="1191" y="737"/>
                    </a:lnTo>
                    <a:lnTo>
                      <a:pt x="1191" y="681"/>
                    </a:lnTo>
                    <a:lnTo>
                      <a:pt x="1134" y="681"/>
                    </a:lnTo>
                    <a:lnTo>
                      <a:pt x="1134" y="624"/>
                    </a:lnTo>
                    <a:lnTo>
                      <a:pt x="1134" y="510"/>
                    </a:lnTo>
                    <a:lnTo>
                      <a:pt x="1021" y="510"/>
                    </a:lnTo>
                    <a:lnTo>
                      <a:pt x="1021" y="340"/>
                    </a:lnTo>
                    <a:lnTo>
                      <a:pt x="1078" y="340"/>
                    </a:lnTo>
                    <a:lnTo>
                      <a:pt x="1078" y="284"/>
                    </a:lnTo>
                    <a:lnTo>
                      <a:pt x="1134" y="284"/>
                    </a:lnTo>
                    <a:lnTo>
                      <a:pt x="1134" y="170"/>
                    </a:lnTo>
                    <a:lnTo>
                      <a:pt x="1078" y="170"/>
                    </a:lnTo>
                    <a:lnTo>
                      <a:pt x="1078" y="57"/>
                    </a:lnTo>
                    <a:lnTo>
                      <a:pt x="964" y="57"/>
                    </a:lnTo>
                    <a:lnTo>
                      <a:pt x="96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2" name="Freeform 298"/>
              <p:cNvSpPr>
                <a:spLocks/>
              </p:cNvSpPr>
              <p:nvPr/>
            </p:nvSpPr>
            <p:spPr bwMode="auto">
              <a:xfrm>
                <a:off x="2570" y="857"/>
                <a:ext cx="908" cy="1814"/>
              </a:xfrm>
              <a:custGeom>
                <a:avLst/>
                <a:gdLst>
                  <a:gd name="T0" fmla="*/ 511 w 908"/>
                  <a:gd name="T1" fmla="*/ 227 h 1814"/>
                  <a:gd name="T2" fmla="*/ 567 w 908"/>
                  <a:gd name="T3" fmla="*/ 397 h 1814"/>
                  <a:gd name="T4" fmla="*/ 511 w 908"/>
                  <a:gd name="T5" fmla="*/ 453 h 1814"/>
                  <a:gd name="T6" fmla="*/ 567 w 908"/>
                  <a:gd name="T7" fmla="*/ 510 h 1814"/>
                  <a:gd name="T8" fmla="*/ 511 w 908"/>
                  <a:gd name="T9" fmla="*/ 850 h 1814"/>
                  <a:gd name="T10" fmla="*/ 454 w 908"/>
                  <a:gd name="T11" fmla="*/ 1077 h 1814"/>
                  <a:gd name="T12" fmla="*/ 511 w 908"/>
                  <a:gd name="T13" fmla="*/ 1134 h 1814"/>
                  <a:gd name="T14" fmla="*/ 454 w 908"/>
                  <a:gd name="T15" fmla="*/ 1190 h 1814"/>
                  <a:gd name="T16" fmla="*/ 397 w 908"/>
                  <a:gd name="T17" fmla="*/ 1304 h 1814"/>
                  <a:gd name="T18" fmla="*/ 454 w 908"/>
                  <a:gd name="T19" fmla="*/ 1361 h 1814"/>
                  <a:gd name="T20" fmla="*/ 511 w 908"/>
                  <a:gd name="T21" fmla="*/ 1417 h 1814"/>
                  <a:gd name="T22" fmla="*/ 624 w 908"/>
                  <a:gd name="T23" fmla="*/ 1361 h 1814"/>
                  <a:gd name="T24" fmla="*/ 681 w 908"/>
                  <a:gd name="T25" fmla="*/ 1190 h 1814"/>
                  <a:gd name="T26" fmla="*/ 738 w 908"/>
                  <a:gd name="T27" fmla="*/ 1304 h 1814"/>
                  <a:gd name="T28" fmla="*/ 794 w 908"/>
                  <a:gd name="T29" fmla="*/ 1361 h 1814"/>
                  <a:gd name="T30" fmla="*/ 908 w 908"/>
                  <a:gd name="T31" fmla="*/ 1474 h 1814"/>
                  <a:gd name="T32" fmla="*/ 851 w 908"/>
                  <a:gd name="T33" fmla="*/ 1587 h 1814"/>
                  <a:gd name="T34" fmla="*/ 794 w 908"/>
                  <a:gd name="T35" fmla="*/ 1701 h 1814"/>
                  <a:gd name="T36" fmla="*/ 681 w 908"/>
                  <a:gd name="T37" fmla="*/ 1757 h 1814"/>
                  <a:gd name="T38" fmla="*/ 624 w 908"/>
                  <a:gd name="T39" fmla="*/ 1814 h 1814"/>
                  <a:gd name="T40" fmla="*/ 511 w 908"/>
                  <a:gd name="T41" fmla="*/ 1701 h 1814"/>
                  <a:gd name="T42" fmla="*/ 454 w 908"/>
                  <a:gd name="T43" fmla="*/ 1644 h 1814"/>
                  <a:gd name="T44" fmla="*/ 397 w 908"/>
                  <a:gd name="T45" fmla="*/ 1531 h 1814"/>
                  <a:gd name="T46" fmla="*/ 341 w 908"/>
                  <a:gd name="T47" fmla="*/ 1417 h 1814"/>
                  <a:gd name="T48" fmla="*/ 284 w 908"/>
                  <a:gd name="T49" fmla="*/ 1361 h 1814"/>
                  <a:gd name="T50" fmla="*/ 341 w 908"/>
                  <a:gd name="T51" fmla="*/ 1190 h 1814"/>
                  <a:gd name="T52" fmla="*/ 284 w 908"/>
                  <a:gd name="T53" fmla="*/ 1134 h 1814"/>
                  <a:gd name="T54" fmla="*/ 227 w 908"/>
                  <a:gd name="T55" fmla="*/ 964 h 1814"/>
                  <a:gd name="T56" fmla="*/ 284 w 908"/>
                  <a:gd name="T57" fmla="*/ 850 h 1814"/>
                  <a:gd name="T58" fmla="*/ 227 w 908"/>
                  <a:gd name="T59" fmla="*/ 794 h 1814"/>
                  <a:gd name="T60" fmla="*/ 170 w 908"/>
                  <a:gd name="T61" fmla="*/ 623 h 1814"/>
                  <a:gd name="T62" fmla="*/ 57 w 908"/>
                  <a:gd name="T63" fmla="*/ 453 h 1814"/>
                  <a:gd name="T64" fmla="*/ 114 w 908"/>
                  <a:gd name="T65" fmla="*/ 397 h 1814"/>
                  <a:gd name="T66" fmla="*/ 170 w 908"/>
                  <a:gd name="T67" fmla="*/ 283 h 1814"/>
                  <a:gd name="T68" fmla="*/ 114 w 908"/>
                  <a:gd name="T69" fmla="*/ 170 h 1814"/>
                  <a:gd name="T70" fmla="*/ 0 w 908"/>
                  <a:gd name="T71" fmla="*/ 113 h 1814"/>
                  <a:gd name="T72" fmla="*/ 170 w 908"/>
                  <a:gd name="T73" fmla="*/ 56 h 1814"/>
                  <a:gd name="T74" fmla="*/ 284 w 908"/>
                  <a:gd name="T75" fmla="*/ 0 h 1814"/>
                  <a:gd name="T76" fmla="*/ 341 w 908"/>
                  <a:gd name="T77" fmla="*/ 56 h 1814"/>
                  <a:gd name="T78" fmla="*/ 341 w 908"/>
                  <a:gd name="T79" fmla="*/ 170 h 1814"/>
                  <a:gd name="T80" fmla="*/ 397 w 908"/>
                  <a:gd name="T81" fmla="*/ 113 h 1814"/>
                  <a:gd name="T82" fmla="*/ 454 w 908"/>
                  <a:gd name="T83" fmla="*/ 56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08" h="1814">
                    <a:moveTo>
                      <a:pt x="511" y="56"/>
                    </a:move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397"/>
                    </a:lnTo>
                    <a:lnTo>
                      <a:pt x="511" y="397"/>
                    </a:lnTo>
                    <a:lnTo>
                      <a:pt x="511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511" y="510"/>
                    </a:lnTo>
                    <a:lnTo>
                      <a:pt x="511" y="850"/>
                    </a:lnTo>
                    <a:lnTo>
                      <a:pt x="454" y="850"/>
                    </a:lnTo>
                    <a:lnTo>
                      <a:pt x="454" y="1077"/>
                    </a:lnTo>
                    <a:lnTo>
                      <a:pt x="511" y="1077"/>
                    </a:lnTo>
                    <a:lnTo>
                      <a:pt x="511" y="1134"/>
                    </a:lnTo>
                    <a:lnTo>
                      <a:pt x="454" y="1134"/>
                    </a:lnTo>
                    <a:lnTo>
                      <a:pt x="454" y="1190"/>
                    </a:lnTo>
                    <a:lnTo>
                      <a:pt x="397" y="1190"/>
                    </a:lnTo>
                    <a:lnTo>
                      <a:pt x="397" y="1304"/>
                    </a:lnTo>
                    <a:lnTo>
                      <a:pt x="454" y="1304"/>
                    </a:lnTo>
                    <a:lnTo>
                      <a:pt x="454" y="1361"/>
                    </a:lnTo>
                    <a:lnTo>
                      <a:pt x="511" y="1361"/>
                    </a:lnTo>
                    <a:lnTo>
                      <a:pt x="511" y="1417"/>
                    </a:lnTo>
                    <a:lnTo>
                      <a:pt x="624" y="1417"/>
                    </a:lnTo>
                    <a:lnTo>
                      <a:pt x="624" y="1361"/>
                    </a:lnTo>
                    <a:lnTo>
                      <a:pt x="681" y="1361"/>
                    </a:lnTo>
                    <a:lnTo>
                      <a:pt x="681" y="1190"/>
                    </a:lnTo>
                    <a:lnTo>
                      <a:pt x="738" y="1190"/>
                    </a:lnTo>
                    <a:lnTo>
                      <a:pt x="738" y="1304"/>
                    </a:lnTo>
                    <a:lnTo>
                      <a:pt x="794" y="1304"/>
                    </a:lnTo>
                    <a:lnTo>
                      <a:pt x="794" y="1361"/>
                    </a:lnTo>
                    <a:lnTo>
                      <a:pt x="908" y="1361"/>
                    </a:lnTo>
                    <a:lnTo>
                      <a:pt x="908" y="1474"/>
                    </a:lnTo>
                    <a:lnTo>
                      <a:pt x="851" y="1474"/>
                    </a:lnTo>
                    <a:lnTo>
                      <a:pt x="851" y="1587"/>
                    </a:lnTo>
                    <a:lnTo>
                      <a:pt x="794" y="1587"/>
                    </a:lnTo>
                    <a:lnTo>
                      <a:pt x="794" y="1701"/>
                    </a:lnTo>
                    <a:lnTo>
                      <a:pt x="681" y="1701"/>
                    </a:lnTo>
                    <a:lnTo>
                      <a:pt x="681" y="1757"/>
                    </a:lnTo>
                    <a:lnTo>
                      <a:pt x="624" y="1757"/>
                    </a:lnTo>
                    <a:lnTo>
                      <a:pt x="624" y="1814"/>
                    </a:lnTo>
                    <a:lnTo>
                      <a:pt x="511" y="1814"/>
                    </a:lnTo>
                    <a:lnTo>
                      <a:pt x="511" y="1701"/>
                    </a:lnTo>
                    <a:lnTo>
                      <a:pt x="454" y="1701"/>
                    </a:lnTo>
                    <a:lnTo>
                      <a:pt x="454" y="1644"/>
                    </a:lnTo>
                    <a:lnTo>
                      <a:pt x="397" y="1644"/>
                    </a:lnTo>
                    <a:lnTo>
                      <a:pt x="397" y="1531"/>
                    </a:lnTo>
                    <a:lnTo>
                      <a:pt x="341" y="1531"/>
                    </a:lnTo>
                    <a:lnTo>
                      <a:pt x="341" y="1417"/>
                    </a:lnTo>
                    <a:lnTo>
                      <a:pt x="284" y="1417"/>
                    </a:lnTo>
                    <a:lnTo>
                      <a:pt x="284" y="1361"/>
                    </a:lnTo>
                    <a:lnTo>
                      <a:pt x="341" y="1361"/>
                    </a:lnTo>
                    <a:lnTo>
                      <a:pt x="341" y="1190"/>
                    </a:lnTo>
                    <a:lnTo>
                      <a:pt x="284" y="1190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23"/>
                    </a:lnTo>
                    <a:lnTo>
                      <a:pt x="57" y="623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511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3081" y="687"/>
                <a:ext cx="850" cy="964"/>
              </a:xfrm>
              <a:custGeom>
                <a:avLst/>
                <a:gdLst>
                  <a:gd name="T0" fmla="*/ 567 w 850"/>
                  <a:gd name="T1" fmla="*/ 964 h 964"/>
                  <a:gd name="T2" fmla="*/ 794 w 850"/>
                  <a:gd name="T3" fmla="*/ 964 h 964"/>
                  <a:gd name="T4" fmla="*/ 794 w 850"/>
                  <a:gd name="T5" fmla="*/ 793 h 964"/>
                  <a:gd name="T6" fmla="*/ 850 w 850"/>
                  <a:gd name="T7" fmla="*/ 793 h 964"/>
                  <a:gd name="T8" fmla="*/ 850 w 850"/>
                  <a:gd name="T9" fmla="*/ 680 h 964"/>
                  <a:gd name="T10" fmla="*/ 794 w 850"/>
                  <a:gd name="T11" fmla="*/ 680 h 964"/>
                  <a:gd name="T12" fmla="*/ 794 w 850"/>
                  <a:gd name="T13" fmla="*/ 397 h 964"/>
                  <a:gd name="T14" fmla="*/ 737 w 850"/>
                  <a:gd name="T15" fmla="*/ 397 h 964"/>
                  <a:gd name="T16" fmla="*/ 737 w 850"/>
                  <a:gd name="T17" fmla="*/ 56 h 964"/>
                  <a:gd name="T18" fmla="*/ 680 w 850"/>
                  <a:gd name="T19" fmla="*/ 56 h 964"/>
                  <a:gd name="T20" fmla="*/ 680 w 850"/>
                  <a:gd name="T21" fmla="*/ 0 h 964"/>
                  <a:gd name="T22" fmla="*/ 397 w 850"/>
                  <a:gd name="T23" fmla="*/ 0 h 964"/>
                  <a:gd name="T24" fmla="*/ 397 w 850"/>
                  <a:gd name="T25" fmla="*/ 56 h 964"/>
                  <a:gd name="T26" fmla="*/ 227 w 850"/>
                  <a:gd name="T27" fmla="*/ 56 h 964"/>
                  <a:gd name="T28" fmla="*/ 227 w 850"/>
                  <a:gd name="T29" fmla="*/ 113 h 964"/>
                  <a:gd name="T30" fmla="*/ 170 w 850"/>
                  <a:gd name="T31" fmla="*/ 113 h 964"/>
                  <a:gd name="T32" fmla="*/ 170 w 850"/>
                  <a:gd name="T33" fmla="*/ 170 h 964"/>
                  <a:gd name="T34" fmla="*/ 56 w 850"/>
                  <a:gd name="T35" fmla="*/ 170 h 964"/>
                  <a:gd name="T36" fmla="*/ 56 w 850"/>
                  <a:gd name="T37" fmla="*/ 226 h 964"/>
                  <a:gd name="T38" fmla="*/ 0 w 850"/>
                  <a:gd name="T39" fmla="*/ 226 h 964"/>
                  <a:gd name="T40" fmla="*/ 0 w 850"/>
                  <a:gd name="T41" fmla="*/ 397 h 964"/>
                  <a:gd name="T42" fmla="*/ 56 w 850"/>
                  <a:gd name="T43" fmla="*/ 397 h 964"/>
                  <a:gd name="T44" fmla="*/ 56 w 850"/>
                  <a:gd name="T45" fmla="*/ 567 h 964"/>
                  <a:gd name="T46" fmla="*/ 0 w 850"/>
                  <a:gd name="T47" fmla="*/ 567 h 964"/>
                  <a:gd name="T48" fmla="*/ 0 w 850"/>
                  <a:gd name="T49" fmla="*/ 623 h 964"/>
                  <a:gd name="T50" fmla="*/ 56 w 850"/>
                  <a:gd name="T51" fmla="*/ 623 h 964"/>
                  <a:gd name="T52" fmla="*/ 56 w 850"/>
                  <a:gd name="T53" fmla="*/ 680 h 964"/>
                  <a:gd name="T54" fmla="*/ 113 w 850"/>
                  <a:gd name="T55" fmla="*/ 680 h 964"/>
                  <a:gd name="T56" fmla="*/ 113 w 850"/>
                  <a:gd name="T57" fmla="*/ 737 h 964"/>
                  <a:gd name="T58" fmla="*/ 170 w 850"/>
                  <a:gd name="T59" fmla="*/ 737 h 964"/>
                  <a:gd name="T60" fmla="*/ 170 w 850"/>
                  <a:gd name="T61" fmla="*/ 623 h 964"/>
                  <a:gd name="T62" fmla="*/ 227 w 850"/>
                  <a:gd name="T63" fmla="*/ 623 h 964"/>
                  <a:gd name="T64" fmla="*/ 227 w 850"/>
                  <a:gd name="T65" fmla="*/ 680 h 964"/>
                  <a:gd name="T66" fmla="*/ 340 w 850"/>
                  <a:gd name="T67" fmla="*/ 680 h 964"/>
                  <a:gd name="T68" fmla="*/ 340 w 850"/>
                  <a:gd name="T69" fmla="*/ 737 h 964"/>
                  <a:gd name="T70" fmla="*/ 453 w 850"/>
                  <a:gd name="T71" fmla="*/ 737 h 964"/>
                  <a:gd name="T72" fmla="*/ 453 w 850"/>
                  <a:gd name="T73" fmla="*/ 680 h 964"/>
                  <a:gd name="T74" fmla="*/ 567 w 850"/>
                  <a:gd name="T75" fmla="*/ 680 h 964"/>
                  <a:gd name="T76" fmla="*/ 567 w 850"/>
                  <a:gd name="T77" fmla="*/ 737 h 964"/>
                  <a:gd name="T78" fmla="*/ 623 w 850"/>
                  <a:gd name="T79" fmla="*/ 737 h 964"/>
                  <a:gd name="T80" fmla="*/ 623 w 850"/>
                  <a:gd name="T81" fmla="*/ 907 h 964"/>
                  <a:gd name="T82" fmla="*/ 567 w 850"/>
                  <a:gd name="T83" fmla="*/ 907 h 964"/>
                  <a:gd name="T84" fmla="*/ 567 w 850"/>
                  <a:gd name="T85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0" h="964">
                    <a:moveTo>
                      <a:pt x="567" y="964"/>
                    </a:moveTo>
                    <a:lnTo>
                      <a:pt x="794" y="964"/>
                    </a:lnTo>
                    <a:lnTo>
                      <a:pt x="794" y="793"/>
                    </a:lnTo>
                    <a:lnTo>
                      <a:pt x="850" y="793"/>
                    </a:lnTo>
                    <a:lnTo>
                      <a:pt x="850" y="680"/>
                    </a:lnTo>
                    <a:lnTo>
                      <a:pt x="794" y="68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3"/>
                    </a:lnTo>
                    <a:lnTo>
                      <a:pt x="56" y="623"/>
                    </a:lnTo>
                    <a:lnTo>
                      <a:pt x="56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623" y="737"/>
                    </a:lnTo>
                    <a:lnTo>
                      <a:pt x="623" y="907"/>
                    </a:lnTo>
                    <a:lnTo>
                      <a:pt x="567" y="907"/>
                    </a:lnTo>
                    <a:lnTo>
                      <a:pt x="567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5" name="Freeform 301"/>
              <p:cNvSpPr>
                <a:spLocks/>
              </p:cNvSpPr>
              <p:nvPr/>
            </p:nvSpPr>
            <p:spPr bwMode="auto">
              <a:xfrm>
                <a:off x="2967" y="1424"/>
                <a:ext cx="1248" cy="850"/>
              </a:xfrm>
              <a:custGeom>
                <a:avLst/>
                <a:gdLst>
                  <a:gd name="T0" fmla="*/ 1021 w 1248"/>
                  <a:gd name="T1" fmla="*/ 0 h 850"/>
                  <a:gd name="T2" fmla="*/ 1021 w 1248"/>
                  <a:gd name="T3" fmla="*/ 56 h 850"/>
                  <a:gd name="T4" fmla="*/ 908 w 1248"/>
                  <a:gd name="T5" fmla="*/ 56 h 850"/>
                  <a:gd name="T6" fmla="*/ 908 w 1248"/>
                  <a:gd name="T7" fmla="*/ 227 h 850"/>
                  <a:gd name="T8" fmla="*/ 624 w 1248"/>
                  <a:gd name="T9" fmla="*/ 227 h 850"/>
                  <a:gd name="T10" fmla="*/ 624 w 1248"/>
                  <a:gd name="T11" fmla="*/ 283 h 850"/>
                  <a:gd name="T12" fmla="*/ 511 w 1248"/>
                  <a:gd name="T13" fmla="*/ 283 h 850"/>
                  <a:gd name="T14" fmla="*/ 511 w 1248"/>
                  <a:gd name="T15" fmla="*/ 227 h 850"/>
                  <a:gd name="T16" fmla="*/ 454 w 1248"/>
                  <a:gd name="T17" fmla="*/ 227 h 850"/>
                  <a:gd name="T18" fmla="*/ 454 w 1248"/>
                  <a:gd name="T19" fmla="*/ 170 h 850"/>
                  <a:gd name="T20" fmla="*/ 397 w 1248"/>
                  <a:gd name="T21" fmla="*/ 170 h 850"/>
                  <a:gd name="T22" fmla="*/ 397 w 1248"/>
                  <a:gd name="T23" fmla="*/ 56 h 850"/>
                  <a:gd name="T24" fmla="*/ 341 w 1248"/>
                  <a:gd name="T25" fmla="*/ 56 h 850"/>
                  <a:gd name="T26" fmla="*/ 341 w 1248"/>
                  <a:gd name="T27" fmla="*/ 227 h 850"/>
                  <a:gd name="T28" fmla="*/ 227 w 1248"/>
                  <a:gd name="T29" fmla="*/ 227 h 850"/>
                  <a:gd name="T30" fmla="*/ 227 w 1248"/>
                  <a:gd name="T31" fmla="*/ 283 h 850"/>
                  <a:gd name="T32" fmla="*/ 57 w 1248"/>
                  <a:gd name="T33" fmla="*/ 283 h 850"/>
                  <a:gd name="T34" fmla="*/ 57 w 1248"/>
                  <a:gd name="T35" fmla="*/ 510 h 850"/>
                  <a:gd name="T36" fmla="*/ 114 w 1248"/>
                  <a:gd name="T37" fmla="*/ 510 h 850"/>
                  <a:gd name="T38" fmla="*/ 114 w 1248"/>
                  <a:gd name="T39" fmla="*/ 567 h 850"/>
                  <a:gd name="T40" fmla="*/ 57 w 1248"/>
                  <a:gd name="T41" fmla="*/ 567 h 850"/>
                  <a:gd name="T42" fmla="*/ 57 w 1248"/>
                  <a:gd name="T43" fmla="*/ 623 h 850"/>
                  <a:gd name="T44" fmla="*/ 0 w 1248"/>
                  <a:gd name="T45" fmla="*/ 623 h 850"/>
                  <a:gd name="T46" fmla="*/ 0 w 1248"/>
                  <a:gd name="T47" fmla="*/ 737 h 850"/>
                  <a:gd name="T48" fmla="*/ 57 w 1248"/>
                  <a:gd name="T49" fmla="*/ 737 h 850"/>
                  <a:gd name="T50" fmla="*/ 57 w 1248"/>
                  <a:gd name="T51" fmla="*/ 794 h 850"/>
                  <a:gd name="T52" fmla="*/ 114 w 1248"/>
                  <a:gd name="T53" fmla="*/ 794 h 850"/>
                  <a:gd name="T54" fmla="*/ 114 w 1248"/>
                  <a:gd name="T55" fmla="*/ 850 h 850"/>
                  <a:gd name="T56" fmla="*/ 227 w 1248"/>
                  <a:gd name="T57" fmla="*/ 850 h 850"/>
                  <a:gd name="T58" fmla="*/ 227 w 1248"/>
                  <a:gd name="T59" fmla="*/ 794 h 850"/>
                  <a:gd name="T60" fmla="*/ 284 w 1248"/>
                  <a:gd name="T61" fmla="*/ 794 h 850"/>
                  <a:gd name="T62" fmla="*/ 284 w 1248"/>
                  <a:gd name="T63" fmla="*/ 623 h 850"/>
                  <a:gd name="T64" fmla="*/ 341 w 1248"/>
                  <a:gd name="T65" fmla="*/ 623 h 850"/>
                  <a:gd name="T66" fmla="*/ 341 w 1248"/>
                  <a:gd name="T67" fmla="*/ 737 h 850"/>
                  <a:gd name="T68" fmla="*/ 397 w 1248"/>
                  <a:gd name="T69" fmla="*/ 737 h 850"/>
                  <a:gd name="T70" fmla="*/ 397 w 1248"/>
                  <a:gd name="T71" fmla="*/ 794 h 850"/>
                  <a:gd name="T72" fmla="*/ 511 w 1248"/>
                  <a:gd name="T73" fmla="*/ 794 h 850"/>
                  <a:gd name="T74" fmla="*/ 511 w 1248"/>
                  <a:gd name="T75" fmla="*/ 850 h 850"/>
                  <a:gd name="T76" fmla="*/ 624 w 1248"/>
                  <a:gd name="T77" fmla="*/ 850 h 850"/>
                  <a:gd name="T78" fmla="*/ 624 w 1248"/>
                  <a:gd name="T79" fmla="*/ 737 h 850"/>
                  <a:gd name="T80" fmla="*/ 681 w 1248"/>
                  <a:gd name="T81" fmla="*/ 737 h 850"/>
                  <a:gd name="T82" fmla="*/ 681 w 1248"/>
                  <a:gd name="T83" fmla="*/ 680 h 850"/>
                  <a:gd name="T84" fmla="*/ 737 w 1248"/>
                  <a:gd name="T85" fmla="*/ 680 h 850"/>
                  <a:gd name="T86" fmla="*/ 737 w 1248"/>
                  <a:gd name="T87" fmla="*/ 453 h 850"/>
                  <a:gd name="T88" fmla="*/ 794 w 1248"/>
                  <a:gd name="T89" fmla="*/ 453 h 850"/>
                  <a:gd name="T90" fmla="*/ 794 w 1248"/>
                  <a:gd name="T91" fmla="*/ 397 h 850"/>
                  <a:gd name="T92" fmla="*/ 1021 w 1248"/>
                  <a:gd name="T93" fmla="*/ 397 h 850"/>
                  <a:gd name="T94" fmla="*/ 1021 w 1248"/>
                  <a:gd name="T95" fmla="*/ 453 h 850"/>
                  <a:gd name="T96" fmla="*/ 1191 w 1248"/>
                  <a:gd name="T97" fmla="*/ 453 h 850"/>
                  <a:gd name="T98" fmla="*/ 1191 w 1248"/>
                  <a:gd name="T99" fmla="*/ 397 h 850"/>
                  <a:gd name="T100" fmla="*/ 1248 w 1248"/>
                  <a:gd name="T101" fmla="*/ 397 h 850"/>
                  <a:gd name="T102" fmla="*/ 1248 w 1248"/>
                  <a:gd name="T103" fmla="*/ 283 h 850"/>
                  <a:gd name="T104" fmla="*/ 1191 w 1248"/>
                  <a:gd name="T105" fmla="*/ 283 h 850"/>
                  <a:gd name="T106" fmla="*/ 1191 w 1248"/>
                  <a:gd name="T107" fmla="*/ 56 h 850"/>
                  <a:gd name="T108" fmla="*/ 1134 w 1248"/>
                  <a:gd name="T109" fmla="*/ 56 h 850"/>
                  <a:gd name="T110" fmla="*/ 1078 w 1248"/>
                  <a:gd name="T111" fmla="*/ 56 h 850"/>
                  <a:gd name="T112" fmla="*/ 1078 w 1248"/>
                  <a:gd name="T113" fmla="*/ 0 h 850"/>
                  <a:gd name="T114" fmla="*/ 1021 w 1248"/>
                  <a:gd name="T115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48" h="850">
                    <a:moveTo>
                      <a:pt x="1021" y="0"/>
                    </a:moveTo>
                    <a:lnTo>
                      <a:pt x="1021" y="56"/>
                    </a:lnTo>
                    <a:lnTo>
                      <a:pt x="908" y="56"/>
                    </a:lnTo>
                    <a:lnTo>
                      <a:pt x="908" y="227"/>
                    </a:lnTo>
                    <a:lnTo>
                      <a:pt x="624" y="227"/>
                    </a:lnTo>
                    <a:lnTo>
                      <a:pt x="624" y="283"/>
                    </a:lnTo>
                    <a:lnTo>
                      <a:pt x="511" y="283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341" y="56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57" y="28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850"/>
                    </a:lnTo>
                    <a:lnTo>
                      <a:pt x="227" y="850"/>
                    </a:lnTo>
                    <a:lnTo>
                      <a:pt x="227" y="794"/>
                    </a:lnTo>
                    <a:lnTo>
                      <a:pt x="284" y="794"/>
                    </a:lnTo>
                    <a:lnTo>
                      <a:pt x="284" y="623"/>
                    </a:lnTo>
                    <a:lnTo>
                      <a:pt x="341" y="623"/>
                    </a:lnTo>
                    <a:lnTo>
                      <a:pt x="341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511" y="794"/>
                    </a:lnTo>
                    <a:lnTo>
                      <a:pt x="511" y="850"/>
                    </a:lnTo>
                    <a:lnTo>
                      <a:pt x="624" y="850"/>
                    </a:lnTo>
                    <a:lnTo>
                      <a:pt x="624" y="737"/>
                    </a:lnTo>
                    <a:lnTo>
                      <a:pt x="681" y="737"/>
                    </a:lnTo>
                    <a:lnTo>
                      <a:pt x="681" y="680"/>
                    </a:lnTo>
                    <a:lnTo>
                      <a:pt x="737" y="680"/>
                    </a:lnTo>
                    <a:lnTo>
                      <a:pt x="737" y="453"/>
                    </a:lnTo>
                    <a:lnTo>
                      <a:pt x="794" y="453"/>
                    </a:lnTo>
                    <a:lnTo>
                      <a:pt x="794" y="397"/>
                    </a:lnTo>
                    <a:lnTo>
                      <a:pt x="1021" y="397"/>
                    </a:lnTo>
                    <a:lnTo>
                      <a:pt x="1021" y="453"/>
                    </a:lnTo>
                    <a:lnTo>
                      <a:pt x="1191" y="453"/>
                    </a:lnTo>
                    <a:lnTo>
                      <a:pt x="1191" y="397"/>
                    </a:lnTo>
                    <a:lnTo>
                      <a:pt x="1248" y="397"/>
                    </a:lnTo>
                    <a:lnTo>
                      <a:pt x="1248" y="283"/>
                    </a:lnTo>
                    <a:lnTo>
                      <a:pt x="1191" y="283"/>
                    </a:lnTo>
                    <a:lnTo>
                      <a:pt x="1191" y="56"/>
                    </a:lnTo>
                    <a:lnTo>
                      <a:pt x="1134" y="56"/>
                    </a:lnTo>
                    <a:lnTo>
                      <a:pt x="1078" y="56"/>
                    </a:lnTo>
                    <a:lnTo>
                      <a:pt x="1078" y="0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1153" y="2274"/>
                <a:ext cx="2041" cy="1021"/>
              </a:xfrm>
              <a:custGeom>
                <a:avLst/>
                <a:gdLst>
                  <a:gd name="T0" fmla="*/ 2041 w 2041"/>
                  <a:gd name="T1" fmla="*/ 511 h 1021"/>
                  <a:gd name="T2" fmla="*/ 1984 w 2041"/>
                  <a:gd name="T3" fmla="*/ 567 h 1021"/>
                  <a:gd name="T4" fmla="*/ 2041 w 2041"/>
                  <a:gd name="T5" fmla="*/ 624 h 1021"/>
                  <a:gd name="T6" fmla="*/ 1984 w 2041"/>
                  <a:gd name="T7" fmla="*/ 681 h 1021"/>
                  <a:gd name="T8" fmla="*/ 1928 w 2041"/>
                  <a:gd name="T9" fmla="*/ 737 h 1021"/>
                  <a:gd name="T10" fmla="*/ 1814 w 2041"/>
                  <a:gd name="T11" fmla="*/ 794 h 1021"/>
                  <a:gd name="T12" fmla="*/ 1701 w 2041"/>
                  <a:gd name="T13" fmla="*/ 851 h 1021"/>
                  <a:gd name="T14" fmla="*/ 1531 w 2041"/>
                  <a:gd name="T15" fmla="*/ 794 h 1021"/>
                  <a:gd name="T16" fmla="*/ 1417 w 2041"/>
                  <a:gd name="T17" fmla="*/ 851 h 1021"/>
                  <a:gd name="T18" fmla="*/ 1304 w 2041"/>
                  <a:gd name="T19" fmla="*/ 907 h 1021"/>
                  <a:gd name="T20" fmla="*/ 1247 w 2041"/>
                  <a:gd name="T21" fmla="*/ 964 h 1021"/>
                  <a:gd name="T22" fmla="*/ 1020 w 2041"/>
                  <a:gd name="T23" fmla="*/ 1021 h 1021"/>
                  <a:gd name="T24" fmla="*/ 453 w 2041"/>
                  <a:gd name="T25" fmla="*/ 964 h 1021"/>
                  <a:gd name="T26" fmla="*/ 283 w 2041"/>
                  <a:gd name="T27" fmla="*/ 907 h 1021"/>
                  <a:gd name="T28" fmla="*/ 227 w 2041"/>
                  <a:gd name="T29" fmla="*/ 851 h 1021"/>
                  <a:gd name="T30" fmla="*/ 113 w 2041"/>
                  <a:gd name="T31" fmla="*/ 794 h 1021"/>
                  <a:gd name="T32" fmla="*/ 0 w 2041"/>
                  <a:gd name="T33" fmla="*/ 397 h 1021"/>
                  <a:gd name="T34" fmla="*/ 57 w 2041"/>
                  <a:gd name="T35" fmla="*/ 340 h 1021"/>
                  <a:gd name="T36" fmla="*/ 227 w 2041"/>
                  <a:gd name="T37" fmla="*/ 227 h 1021"/>
                  <a:gd name="T38" fmla="*/ 397 w 2041"/>
                  <a:gd name="T39" fmla="*/ 284 h 1021"/>
                  <a:gd name="T40" fmla="*/ 453 w 2041"/>
                  <a:gd name="T41" fmla="*/ 227 h 1021"/>
                  <a:gd name="T42" fmla="*/ 567 w 2041"/>
                  <a:gd name="T43" fmla="*/ 114 h 1021"/>
                  <a:gd name="T44" fmla="*/ 624 w 2041"/>
                  <a:gd name="T45" fmla="*/ 170 h 1021"/>
                  <a:gd name="T46" fmla="*/ 680 w 2041"/>
                  <a:gd name="T47" fmla="*/ 340 h 1021"/>
                  <a:gd name="T48" fmla="*/ 794 w 2041"/>
                  <a:gd name="T49" fmla="*/ 284 h 1021"/>
                  <a:gd name="T50" fmla="*/ 1020 w 2041"/>
                  <a:gd name="T51" fmla="*/ 227 h 1021"/>
                  <a:gd name="T52" fmla="*/ 1304 w 2041"/>
                  <a:gd name="T53" fmla="*/ 284 h 1021"/>
                  <a:gd name="T54" fmla="*/ 1417 w 2041"/>
                  <a:gd name="T55" fmla="*/ 227 h 1021"/>
                  <a:gd name="T56" fmla="*/ 1474 w 2041"/>
                  <a:gd name="T57" fmla="*/ 170 h 1021"/>
                  <a:gd name="T58" fmla="*/ 1531 w 2041"/>
                  <a:gd name="T59" fmla="*/ 114 h 1021"/>
                  <a:gd name="T60" fmla="*/ 1587 w 2041"/>
                  <a:gd name="T61" fmla="*/ 57 h 1021"/>
                  <a:gd name="T62" fmla="*/ 1644 w 2041"/>
                  <a:gd name="T63" fmla="*/ 0 h 1021"/>
                  <a:gd name="T64" fmla="*/ 1758 w 2041"/>
                  <a:gd name="T65" fmla="*/ 114 h 1021"/>
                  <a:gd name="T66" fmla="*/ 1814 w 2041"/>
                  <a:gd name="T67" fmla="*/ 227 h 1021"/>
                  <a:gd name="T68" fmla="*/ 1871 w 2041"/>
                  <a:gd name="T69" fmla="*/ 284 h 1021"/>
                  <a:gd name="T70" fmla="*/ 1928 w 2041"/>
                  <a:gd name="T71" fmla="*/ 397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41" h="1021">
                    <a:moveTo>
                      <a:pt x="2041" y="397"/>
                    </a:moveTo>
                    <a:lnTo>
                      <a:pt x="2041" y="511"/>
                    </a:lnTo>
                    <a:lnTo>
                      <a:pt x="1984" y="511"/>
                    </a:lnTo>
                    <a:lnTo>
                      <a:pt x="1984" y="567"/>
                    </a:lnTo>
                    <a:lnTo>
                      <a:pt x="2041" y="567"/>
                    </a:lnTo>
                    <a:lnTo>
                      <a:pt x="2041" y="624"/>
                    </a:lnTo>
                    <a:lnTo>
                      <a:pt x="1984" y="624"/>
                    </a:lnTo>
                    <a:lnTo>
                      <a:pt x="1984" y="681"/>
                    </a:lnTo>
                    <a:lnTo>
                      <a:pt x="1928" y="681"/>
                    </a:lnTo>
                    <a:lnTo>
                      <a:pt x="1928" y="737"/>
                    </a:lnTo>
                    <a:lnTo>
                      <a:pt x="1814" y="737"/>
                    </a:lnTo>
                    <a:lnTo>
                      <a:pt x="1814" y="794"/>
                    </a:lnTo>
                    <a:lnTo>
                      <a:pt x="1701" y="794"/>
                    </a:lnTo>
                    <a:lnTo>
                      <a:pt x="1701" y="851"/>
                    </a:lnTo>
                    <a:lnTo>
                      <a:pt x="1531" y="851"/>
                    </a:lnTo>
                    <a:lnTo>
                      <a:pt x="1531" y="794"/>
                    </a:lnTo>
                    <a:lnTo>
                      <a:pt x="1417" y="794"/>
                    </a:lnTo>
                    <a:lnTo>
                      <a:pt x="1417" y="851"/>
                    </a:lnTo>
                    <a:lnTo>
                      <a:pt x="1304" y="851"/>
                    </a:lnTo>
                    <a:lnTo>
                      <a:pt x="1304" y="907"/>
                    </a:lnTo>
                    <a:lnTo>
                      <a:pt x="1247" y="907"/>
                    </a:lnTo>
                    <a:lnTo>
                      <a:pt x="1247" y="964"/>
                    </a:lnTo>
                    <a:lnTo>
                      <a:pt x="1020" y="964"/>
                    </a:lnTo>
                    <a:lnTo>
                      <a:pt x="1020" y="1021"/>
                    </a:lnTo>
                    <a:lnTo>
                      <a:pt x="453" y="1021"/>
                    </a:lnTo>
                    <a:lnTo>
                      <a:pt x="453" y="964"/>
                    </a:lnTo>
                    <a:lnTo>
                      <a:pt x="283" y="964"/>
                    </a:lnTo>
                    <a:lnTo>
                      <a:pt x="283" y="907"/>
                    </a:lnTo>
                    <a:lnTo>
                      <a:pt x="227" y="907"/>
                    </a:lnTo>
                    <a:lnTo>
                      <a:pt x="227" y="851"/>
                    </a:lnTo>
                    <a:lnTo>
                      <a:pt x="113" y="851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453" y="284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1020" y="284"/>
                    </a:lnTo>
                    <a:lnTo>
                      <a:pt x="1020" y="227"/>
                    </a:lnTo>
                    <a:lnTo>
                      <a:pt x="1304" y="227"/>
                    </a:lnTo>
                    <a:lnTo>
                      <a:pt x="1304" y="284"/>
                    </a:lnTo>
                    <a:lnTo>
                      <a:pt x="1417" y="284"/>
                    </a:lnTo>
                    <a:lnTo>
                      <a:pt x="1417" y="227"/>
                    </a:lnTo>
                    <a:lnTo>
                      <a:pt x="1474" y="227"/>
                    </a:lnTo>
                    <a:lnTo>
                      <a:pt x="1474" y="170"/>
                    </a:lnTo>
                    <a:lnTo>
                      <a:pt x="1531" y="170"/>
                    </a:lnTo>
                    <a:lnTo>
                      <a:pt x="1531" y="114"/>
                    </a:lnTo>
                    <a:lnTo>
                      <a:pt x="1587" y="114"/>
                    </a:lnTo>
                    <a:lnTo>
                      <a:pt x="1587" y="57"/>
                    </a:lnTo>
                    <a:lnTo>
                      <a:pt x="1644" y="57"/>
                    </a:lnTo>
                    <a:lnTo>
                      <a:pt x="1644" y="0"/>
                    </a:lnTo>
                    <a:lnTo>
                      <a:pt x="1758" y="0"/>
                    </a:lnTo>
                    <a:lnTo>
                      <a:pt x="1758" y="114"/>
                    </a:lnTo>
                    <a:lnTo>
                      <a:pt x="1814" y="114"/>
                    </a:lnTo>
                    <a:lnTo>
                      <a:pt x="1814" y="227"/>
                    </a:lnTo>
                    <a:lnTo>
                      <a:pt x="1871" y="227"/>
                    </a:lnTo>
                    <a:lnTo>
                      <a:pt x="1871" y="284"/>
                    </a:lnTo>
                    <a:lnTo>
                      <a:pt x="1928" y="284"/>
                    </a:lnTo>
                    <a:lnTo>
                      <a:pt x="1928" y="397"/>
                    </a:lnTo>
                    <a:lnTo>
                      <a:pt x="204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7" name="Freeform 303"/>
              <p:cNvSpPr>
                <a:spLocks/>
              </p:cNvSpPr>
              <p:nvPr/>
            </p:nvSpPr>
            <p:spPr bwMode="auto">
              <a:xfrm>
                <a:off x="1039" y="3068"/>
                <a:ext cx="2098" cy="1134"/>
              </a:xfrm>
              <a:custGeom>
                <a:avLst/>
                <a:gdLst>
                  <a:gd name="T0" fmla="*/ 1815 w 2098"/>
                  <a:gd name="T1" fmla="*/ 680 h 1134"/>
                  <a:gd name="T2" fmla="*/ 1645 w 2098"/>
                  <a:gd name="T3" fmla="*/ 624 h 1134"/>
                  <a:gd name="T4" fmla="*/ 1418 w 2098"/>
                  <a:gd name="T5" fmla="*/ 737 h 1134"/>
                  <a:gd name="T6" fmla="*/ 1248 w 2098"/>
                  <a:gd name="T7" fmla="*/ 851 h 1134"/>
                  <a:gd name="T8" fmla="*/ 908 w 2098"/>
                  <a:gd name="T9" fmla="*/ 907 h 1134"/>
                  <a:gd name="T10" fmla="*/ 794 w 2098"/>
                  <a:gd name="T11" fmla="*/ 964 h 1134"/>
                  <a:gd name="T12" fmla="*/ 738 w 2098"/>
                  <a:gd name="T13" fmla="*/ 1021 h 1134"/>
                  <a:gd name="T14" fmla="*/ 567 w 2098"/>
                  <a:gd name="T15" fmla="*/ 1134 h 1134"/>
                  <a:gd name="T16" fmla="*/ 397 w 2098"/>
                  <a:gd name="T17" fmla="*/ 1077 h 1134"/>
                  <a:gd name="T18" fmla="*/ 171 w 2098"/>
                  <a:gd name="T19" fmla="*/ 964 h 1134"/>
                  <a:gd name="T20" fmla="*/ 114 w 2098"/>
                  <a:gd name="T21" fmla="*/ 907 h 1134"/>
                  <a:gd name="T22" fmla="*/ 57 w 2098"/>
                  <a:gd name="T23" fmla="*/ 851 h 1134"/>
                  <a:gd name="T24" fmla="*/ 0 w 2098"/>
                  <a:gd name="T25" fmla="*/ 737 h 1134"/>
                  <a:gd name="T26" fmla="*/ 57 w 2098"/>
                  <a:gd name="T27" fmla="*/ 680 h 1134"/>
                  <a:gd name="T28" fmla="*/ 0 w 2098"/>
                  <a:gd name="T29" fmla="*/ 567 h 1134"/>
                  <a:gd name="T30" fmla="*/ 227 w 2098"/>
                  <a:gd name="T31" fmla="*/ 624 h 1134"/>
                  <a:gd name="T32" fmla="*/ 341 w 2098"/>
                  <a:gd name="T33" fmla="*/ 567 h 1134"/>
                  <a:gd name="T34" fmla="*/ 397 w 2098"/>
                  <a:gd name="T35" fmla="*/ 510 h 1134"/>
                  <a:gd name="T36" fmla="*/ 511 w 2098"/>
                  <a:gd name="T37" fmla="*/ 340 h 1134"/>
                  <a:gd name="T38" fmla="*/ 567 w 2098"/>
                  <a:gd name="T39" fmla="*/ 284 h 1134"/>
                  <a:gd name="T40" fmla="*/ 624 w 2098"/>
                  <a:gd name="T41" fmla="*/ 227 h 1134"/>
                  <a:gd name="T42" fmla="*/ 1134 w 2098"/>
                  <a:gd name="T43" fmla="*/ 170 h 1134"/>
                  <a:gd name="T44" fmla="*/ 1361 w 2098"/>
                  <a:gd name="T45" fmla="*/ 113 h 1134"/>
                  <a:gd name="T46" fmla="*/ 1418 w 2098"/>
                  <a:gd name="T47" fmla="*/ 57 h 1134"/>
                  <a:gd name="T48" fmla="*/ 1531 w 2098"/>
                  <a:gd name="T49" fmla="*/ 0 h 1134"/>
                  <a:gd name="T50" fmla="*/ 1645 w 2098"/>
                  <a:gd name="T51" fmla="*/ 57 h 1134"/>
                  <a:gd name="T52" fmla="*/ 1815 w 2098"/>
                  <a:gd name="T53" fmla="*/ 0 h 1134"/>
                  <a:gd name="T54" fmla="*/ 1928 w 2098"/>
                  <a:gd name="T55" fmla="*/ 113 h 1134"/>
                  <a:gd name="T56" fmla="*/ 2042 w 2098"/>
                  <a:gd name="T57" fmla="*/ 170 h 1134"/>
                  <a:gd name="T58" fmla="*/ 2098 w 2098"/>
                  <a:gd name="T59" fmla="*/ 227 h 1134"/>
                  <a:gd name="T60" fmla="*/ 2042 w 2098"/>
                  <a:gd name="T61" fmla="*/ 340 h 1134"/>
                  <a:gd name="T62" fmla="*/ 2098 w 2098"/>
                  <a:gd name="T63" fmla="*/ 510 h 1134"/>
                  <a:gd name="T64" fmla="*/ 2042 w 2098"/>
                  <a:gd name="T65" fmla="*/ 567 h 1134"/>
                  <a:gd name="T66" fmla="*/ 1985 w 2098"/>
                  <a:gd name="T67" fmla="*/ 62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98" h="1134">
                    <a:moveTo>
                      <a:pt x="1815" y="624"/>
                    </a:moveTo>
                    <a:lnTo>
                      <a:pt x="1815" y="680"/>
                    </a:lnTo>
                    <a:lnTo>
                      <a:pt x="1645" y="680"/>
                    </a:lnTo>
                    <a:lnTo>
                      <a:pt x="1645" y="624"/>
                    </a:lnTo>
                    <a:lnTo>
                      <a:pt x="1418" y="624"/>
                    </a:lnTo>
                    <a:lnTo>
                      <a:pt x="1418" y="737"/>
                    </a:lnTo>
                    <a:lnTo>
                      <a:pt x="1248" y="737"/>
                    </a:lnTo>
                    <a:lnTo>
                      <a:pt x="1248" y="851"/>
                    </a:lnTo>
                    <a:lnTo>
                      <a:pt x="908" y="851"/>
                    </a:lnTo>
                    <a:lnTo>
                      <a:pt x="908" y="907"/>
                    </a:lnTo>
                    <a:lnTo>
                      <a:pt x="794" y="907"/>
                    </a:lnTo>
                    <a:lnTo>
                      <a:pt x="794" y="964"/>
                    </a:lnTo>
                    <a:lnTo>
                      <a:pt x="738" y="964"/>
                    </a:lnTo>
                    <a:lnTo>
                      <a:pt x="738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397" y="1134"/>
                    </a:lnTo>
                    <a:lnTo>
                      <a:pt x="397" y="1077"/>
                    </a:lnTo>
                    <a:lnTo>
                      <a:pt x="171" y="1077"/>
                    </a:lnTo>
                    <a:lnTo>
                      <a:pt x="171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57" y="907"/>
                    </a:lnTo>
                    <a:lnTo>
                      <a:pt x="57" y="851"/>
                    </a:lnTo>
                    <a:lnTo>
                      <a:pt x="0" y="851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341" y="624"/>
                    </a:lnTo>
                    <a:lnTo>
                      <a:pt x="341" y="567"/>
                    </a:lnTo>
                    <a:lnTo>
                      <a:pt x="397" y="567"/>
                    </a:lnTo>
                    <a:lnTo>
                      <a:pt x="397" y="510"/>
                    </a:lnTo>
                    <a:lnTo>
                      <a:pt x="511" y="510"/>
                    </a:lnTo>
                    <a:lnTo>
                      <a:pt x="511" y="340"/>
                    </a:lnTo>
                    <a:lnTo>
                      <a:pt x="567" y="340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1134" y="227"/>
                    </a:lnTo>
                    <a:lnTo>
                      <a:pt x="1134" y="170"/>
                    </a:lnTo>
                    <a:lnTo>
                      <a:pt x="1361" y="170"/>
                    </a:lnTo>
                    <a:lnTo>
                      <a:pt x="1361" y="113"/>
                    </a:lnTo>
                    <a:lnTo>
                      <a:pt x="1418" y="113"/>
                    </a:lnTo>
                    <a:lnTo>
                      <a:pt x="1418" y="57"/>
                    </a:lnTo>
                    <a:lnTo>
                      <a:pt x="1531" y="57"/>
                    </a:lnTo>
                    <a:lnTo>
                      <a:pt x="1531" y="0"/>
                    </a:lnTo>
                    <a:lnTo>
                      <a:pt x="1645" y="0"/>
                    </a:lnTo>
                    <a:lnTo>
                      <a:pt x="1645" y="57"/>
                    </a:lnTo>
                    <a:lnTo>
                      <a:pt x="1815" y="57"/>
                    </a:lnTo>
                    <a:lnTo>
                      <a:pt x="1815" y="0"/>
                    </a:lnTo>
                    <a:lnTo>
                      <a:pt x="1928" y="0"/>
                    </a:lnTo>
                    <a:lnTo>
                      <a:pt x="1928" y="113"/>
                    </a:lnTo>
                    <a:lnTo>
                      <a:pt x="2042" y="113"/>
                    </a:lnTo>
                    <a:lnTo>
                      <a:pt x="2042" y="170"/>
                    </a:lnTo>
                    <a:lnTo>
                      <a:pt x="2098" y="170"/>
                    </a:lnTo>
                    <a:lnTo>
                      <a:pt x="2098" y="227"/>
                    </a:lnTo>
                    <a:lnTo>
                      <a:pt x="2042" y="227"/>
                    </a:lnTo>
                    <a:lnTo>
                      <a:pt x="2042" y="340"/>
                    </a:lnTo>
                    <a:lnTo>
                      <a:pt x="2098" y="340"/>
                    </a:lnTo>
                    <a:lnTo>
                      <a:pt x="2098" y="510"/>
                    </a:lnTo>
                    <a:lnTo>
                      <a:pt x="2042" y="510"/>
                    </a:lnTo>
                    <a:lnTo>
                      <a:pt x="2042" y="567"/>
                    </a:lnTo>
                    <a:lnTo>
                      <a:pt x="1985" y="567"/>
                    </a:lnTo>
                    <a:lnTo>
                      <a:pt x="1985" y="624"/>
                    </a:lnTo>
                    <a:lnTo>
                      <a:pt x="1815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7" name="グループ化 126"/>
            <p:cNvGrpSpPr/>
            <p:nvPr/>
          </p:nvGrpSpPr>
          <p:grpSpPr>
            <a:xfrm>
              <a:off x="587755" y="1568511"/>
              <a:ext cx="8563170" cy="9291649"/>
              <a:chOff x="587755" y="1568511"/>
              <a:chExt cx="8563170" cy="9291649"/>
            </a:xfrm>
          </p:grpSpPr>
          <p:sp>
            <p:nvSpPr>
              <p:cNvPr id="128" name="正方形/長方形 127"/>
              <p:cNvSpPr/>
              <p:nvPr/>
            </p:nvSpPr>
            <p:spPr>
              <a:xfrm>
                <a:off x="1486129" y="25337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和歌山市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1556984" y="36865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海南市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5227857" y="1568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橋本市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028126" y="43119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有田市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278162" y="65167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御坊市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7410823" y="7797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新宮市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5015488" y="72573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田辺市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3228525" y="23772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紀の川市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2381470" y="1971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岩出市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3103149" y="34560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紀美野町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3994660" y="208369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かつらぎ町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4892676" y="21822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九度山町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014339" y="28044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高野町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1672432" y="52747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広川町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994570" y="4704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湯浅町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2686051" y="44657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有田川町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587755" y="64073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594165" y="58767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695594" y="53213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由良町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1966541" y="68787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印南町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2665770" y="69248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みなべ町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2730434" y="556900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日高川町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3841086" y="9217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白浜町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3692755" y="841251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上富田町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4710113" y="97758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すさみ町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7429509" y="897274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那智勝浦町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8408414" y="9596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太地町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6265977" y="93331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古座川町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8244328" y="56196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北山村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6364507" y="105523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串本町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650" y="1000125"/>
            <a:ext cx="9180513" cy="10440988"/>
            <a:chOff x="120650" y="1000125"/>
            <a:chExt cx="9180513" cy="10440988"/>
          </a:xfrm>
        </p:grpSpPr>
        <p:grpSp>
          <p:nvGrpSpPr>
            <p:cNvPr id="17580" name="Group 172"/>
            <p:cNvGrpSpPr>
              <a:grpSpLocks/>
            </p:cNvGrpSpPr>
            <p:nvPr/>
          </p:nvGrpSpPr>
          <p:grpSpPr bwMode="auto">
            <a:xfrm>
              <a:off x="120650" y="1000125"/>
              <a:ext cx="9180513" cy="10440988"/>
              <a:chOff x="76" y="630"/>
              <a:chExt cx="5783" cy="6577"/>
            </a:xfrm>
          </p:grpSpPr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2003" y="2898"/>
                <a:ext cx="2722" cy="2835"/>
              </a:xfrm>
              <a:custGeom>
                <a:avLst/>
                <a:gdLst>
                  <a:gd name="T0" fmla="*/ 1248 w 2722"/>
                  <a:gd name="T1" fmla="*/ 2835 h 2835"/>
                  <a:gd name="T2" fmla="*/ 1021 w 2722"/>
                  <a:gd name="T3" fmla="*/ 2608 h 2835"/>
                  <a:gd name="T4" fmla="*/ 794 w 2722"/>
                  <a:gd name="T5" fmla="*/ 2495 h 2835"/>
                  <a:gd name="T6" fmla="*/ 681 w 2722"/>
                  <a:gd name="T7" fmla="*/ 2041 h 2835"/>
                  <a:gd name="T8" fmla="*/ 567 w 2722"/>
                  <a:gd name="T9" fmla="*/ 2155 h 2835"/>
                  <a:gd name="T10" fmla="*/ 454 w 2722"/>
                  <a:gd name="T11" fmla="*/ 2381 h 2835"/>
                  <a:gd name="T12" fmla="*/ 341 w 2722"/>
                  <a:gd name="T13" fmla="*/ 2495 h 2835"/>
                  <a:gd name="T14" fmla="*/ 227 w 2722"/>
                  <a:gd name="T15" fmla="*/ 2608 h 2835"/>
                  <a:gd name="T16" fmla="*/ 0 w 2722"/>
                  <a:gd name="T17" fmla="*/ 2268 h 2835"/>
                  <a:gd name="T18" fmla="*/ 114 w 2722"/>
                  <a:gd name="T19" fmla="*/ 1701 h 2835"/>
                  <a:gd name="T20" fmla="*/ 681 w 2722"/>
                  <a:gd name="T21" fmla="*/ 1588 h 2835"/>
                  <a:gd name="T22" fmla="*/ 567 w 2722"/>
                  <a:gd name="T23" fmla="*/ 1474 h 2835"/>
                  <a:gd name="T24" fmla="*/ 454 w 2722"/>
                  <a:gd name="T25" fmla="*/ 1361 h 2835"/>
                  <a:gd name="T26" fmla="*/ 341 w 2722"/>
                  <a:gd name="T27" fmla="*/ 1247 h 2835"/>
                  <a:gd name="T28" fmla="*/ 454 w 2722"/>
                  <a:gd name="T29" fmla="*/ 907 h 2835"/>
                  <a:gd name="T30" fmla="*/ 681 w 2722"/>
                  <a:gd name="T31" fmla="*/ 794 h 2835"/>
                  <a:gd name="T32" fmla="*/ 794 w 2722"/>
                  <a:gd name="T33" fmla="*/ 907 h 2835"/>
                  <a:gd name="T34" fmla="*/ 1021 w 2722"/>
                  <a:gd name="T35" fmla="*/ 794 h 2835"/>
                  <a:gd name="T36" fmla="*/ 1134 w 2722"/>
                  <a:gd name="T37" fmla="*/ 680 h 2835"/>
                  <a:gd name="T38" fmla="*/ 1021 w 2722"/>
                  <a:gd name="T39" fmla="*/ 340 h 2835"/>
                  <a:gd name="T40" fmla="*/ 908 w 2722"/>
                  <a:gd name="T41" fmla="*/ 227 h 2835"/>
                  <a:gd name="T42" fmla="*/ 1134 w 2722"/>
                  <a:gd name="T43" fmla="*/ 113 h 2835"/>
                  <a:gd name="T44" fmla="*/ 1361 w 2722"/>
                  <a:gd name="T45" fmla="*/ 0 h 2835"/>
                  <a:gd name="T46" fmla="*/ 1475 w 2722"/>
                  <a:gd name="T47" fmla="*/ 113 h 2835"/>
                  <a:gd name="T48" fmla="*/ 1701 w 2722"/>
                  <a:gd name="T49" fmla="*/ 340 h 2835"/>
                  <a:gd name="T50" fmla="*/ 1588 w 2722"/>
                  <a:gd name="T51" fmla="*/ 794 h 2835"/>
                  <a:gd name="T52" fmla="*/ 1475 w 2722"/>
                  <a:gd name="T53" fmla="*/ 1021 h 2835"/>
                  <a:gd name="T54" fmla="*/ 1588 w 2722"/>
                  <a:gd name="T55" fmla="*/ 1134 h 2835"/>
                  <a:gd name="T56" fmla="*/ 1815 w 2722"/>
                  <a:gd name="T57" fmla="*/ 1247 h 2835"/>
                  <a:gd name="T58" fmla="*/ 2609 w 2722"/>
                  <a:gd name="T59" fmla="*/ 1134 h 2835"/>
                  <a:gd name="T60" fmla="*/ 2722 w 2722"/>
                  <a:gd name="T61" fmla="*/ 1588 h 2835"/>
                  <a:gd name="T62" fmla="*/ 2609 w 2722"/>
                  <a:gd name="T63" fmla="*/ 1928 h 2835"/>
                  <a:gd name="T64" fmla="*/ 2382 w 2722"/>
                  <a:gd name="T65" fmla="*/ 2041 h 2835"/>
                  <a:gd name="T66" fmla="*/ 2268 w 2722"/>
                  <a:gd name="T67" fmla="*/ 2155 h 2835"/>
                  <a:gd name="T68" fmla="*/ 2155 w 2722"/>
                  <a:gd name="T69" fmla="*/ 2268 h 2835"/>
                  <a:gd name="T70" fmla="*/ 1928 w 2722"/>
                  <a:gd name="T71" fmla="*/ 2381 h 2835"/>
                  <a:gd name="T72" fmla="*/ 1815 w 2722"/>
                  <a:gd name="T73" fmla="*/ 2608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722" h="2835">
                    <a:moveTo>
                      <a:pt x="1815" y="2835"/>
                    </a:moveTo>
                    <a:lnTo>
                      <a:pt x="1248" y="2835"/>
                    </a:lnTo>
                    <a:lnTo>
                      <a:pt x="1248" y="2608"/>
                    </a:lnTo>
                    <a:lnTo>
                      <a:pt x="1021" y="2608"/>
                    </a:lnTo>
                    <a:lnTo>
                      <a:pt x="1021" y="2495"/>
                    </a:lnTo>
                    <a:lnTo>
                      <a:pt x="794" y="2495"/>
                    </a:lnTo>
                    <a:lnTo>
                      <a:pt x="794" y="2041"/>
                    </a:lnTo>
                    <a:lnTo>
                      <a:pt x="681" y="2041"/>
                    </a:lnTo>
                    <a:lnTo>
                      <a:pt x="681" y="2155"/>
                    </a:lnTo>
                    <a:lnTo>
                      <a:pt x="567" y="2155"/>
                    </a:lnTo>
                    <a:lnTo>
                      <a:pt x="567" y="2381"/>
                    </a:lnTo>
                    <a:lnTo>
                      <a:pt x="454" y="2381"/>
                    </a:lnTo>
                    <a:lnTo>
                      <a:pt x="454" y="2495"/>
                    </a:lnTo>
                    <a:lnTo>
                      <a:pt x="341" y="2495"/>
                    </a:lnTo>
                    <a:lnTo>
                      <a:pt x="341" y="2608"/>
                    </a:lnTo>
                    <a:lnTo>
                      <a:pt x="227" y="2608"/>
                    </a:lnTo>
                    <a:lnTo>
                      <a:pt x="227" y="2268"/>
                    </a:lnTo>
                    <a:lnTo>
                      <a:pt x="0" y="2268"/>
                    </a:lnTo>
                    <a:lnTo>
                      <a:pt x="0" y="1701"/>
                    </a:lnTo>
                    <a:lnTo>
                      <a:pt x="114" y="1701"/>
                    </a:lnTo>
                    <a:lnTo>
                      <a:pt x="114" y="1588"/>
                    </a:lnTo>
                    <a:lnTo>
                      <a:pt x="681" y="1588"/>
                    </a:lnTo>
                    <a:lnTo>
                      <a:pt x="681" y="1474"/>
                    </a:lnTo>
                    <a:lnTo>
                      <a:pt x="567" y="1474"/>
                    </a:lnTo>
                    <a:lnTo>
                      <a:pt x="567" y="1361"/>
                    </a:lnTo>
                    <a:lnTo>
                      <a:pt x="454" y="1361"/>
                    </a:lnTo>
                    <a:lnTo>
                      <a:pt x="454" y="1247"/>
                    </a:lnTo>
                    <a:lnTo>
                      <a:pt x="341" y="1247"/>
                    </a:lnTo>
                    <a:lnTo>
                      <a:pt x="341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681" y="794"/>
                    </a:lnTo>
                    <a:lnTo>
                      <a:pt x="681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1021" y="794"/>
                    </a:lnTo>
                    <a:lnTo>
                      <a:pt x="1021" y="680"/>
                    </a:lnTo>
                    <a:lnTo>
                      <a:pt x="1134" y="680"/>
                    </a:lnTo>
                    <a:lnTo>
                      <a:pt x="1134" y="340"/>
                    </a:lnTo>
                    <a:lnTo>
                      <a:pt x="1021" y="340"/>
                    </a:lnTo>
                    <a:lnTo>
                      <a:pt x="1021" y="227"/>
                    </a:lnTo>
                    <a:lnTo>
                      <a:pt x="908" y="227"/>
                    </a:lnTo>
                    <a:lnTo>
                      <a:pt x="908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1361" y="0"/>
                    </a:lnTo>
                    <a:lnTo>
                      <a:pt x="1361" y="113"/>
                    </a:lnTo>
                    <a:lnTo>
                      <a:pt x="1475" y="113"/>
                    </a:lnTo>
                    <a:lnTo>
                      <a:pt x="1475" y="340"/>
                    </a:lnTo>
                    <a:lnTo>
                      <a:pt x="1701" y="340"/>
                    </a:lnTo>
                    <a:lnTo>
                      <a:pt x="1701" y="794"/>
                    </a:lnTo>
                    <a:lnTo>
                      <a:pt x="1588" y="794"/>
                    </a:lnTo>
                    <a:lnTo>
                      <a:pt x="1588" y="1021"/>
                    </a:lnTo>
                    <a:lnTo>
                      <a:pt x="1475" y="1021"/>
                    </a:lnTo>
                    <a:lnTo>
                      <a:pt x="1475" y="1134"/>
                    </a:lnTo>
                    <a:lnTo>
                      <a:pt x="1588" y="1134"/>
                    </a:lnTo>
                    <a:lnTo>
                      <a:pt x="1588" y="1247"/>
                    </a:lnTo>
                    <a:lnTo>
                      <a:pt x="1815" y="1247"/>
                    </a:lnTo>
                    <a:lnTo>
                      <a:pt x="1815" y="1134"/>
                    </a:lnTo>
                    <a:lnTo>
                      <a:pt x="2609" y="1134"/>
                    </a:lnTo>
                    <a:lnTo>
                      <a:pt x="2609" y="1588"/>
                    </a:lnTo>
                    <a:lnTo>
                      <a:pt x="2722" y="1588"/>
                    </a:lnTo>
                    <a:lnTo>
                      <a:pt x="2722" y="1928"/>
                    </a:lnTo>
                    <a:lnTo>
                      <a:pt x="2609" y="1928"/>
                    </a:lnTo>
                    <a:lnTo>
                      <a:pt x="2609" y="2041"/>
                    </a:lnTo>
                    <a:lnTo>
                      <a:pt x="2382" y="2041"/>
                    </a:lnTo>
                    <a:lnTo>
                      <a:pt x="2382" y="2155"/>
                    </a:lnTo>
                    <a:lnTo>
                      <a:pt x="2268" y="2155"/>
                    </a:lnTo>
                    <a:lnTo>
                      <a:pt x="2268" y="2268"/>
                    </a:lnTo>
                    <a:lnTo>
                      <a:pt x="2155" y="2268"/>
                    </a:lnTo>
                    <a:lnTo>
                      <a:pt x="2155" y="2381"/>
                    </a:lnTo>
                    <a:lnTo>
                      <a:pt x="1928" y="2381"/>
                    </a:lnTo>
                    <a:lnTo>
                      <a:pt x="1928" y="2608"/>
                    </a:lnTo>
                    <a:lnTo>
                      <a:pt x="1815" y="2608"/>
                    </a:lnTo>
                    <a:lnTo>
                      <a:pt x="1815" y="283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2344" y="4939"/>
                <a:ext cx="567" cy="681"/>
              </a:xfrm>
              <a:custGeom>
                <a:avLst/>
                <a:gdLst>
                  <a:gd name="T0" fmla="*/ 0 w 567"/>
                  <a:gd name="T1" fmla="*/ 567 h 681"/>
                  <a:gd name="T2" fmla="*/ 226 w 567"/>
                  <a:gd name="T3" fmla="*/ 567 h 681"/>
                  <a:gd name="T4" fmla="*/ 226 w 567"/>
                  <a:gd name="T5" fmla="*/ 681 h 681"/>
                  <a:gd name="T6" fmla="*/ 567 w 567"/>
                  <a:gd name="T7" fmla="*/ 681 h 681"/>
                  <a:gd name="T8" fmla="*/ 567 w 567"/>
                  <a:gd name="T9" fmla="*/ 454 h 681"/>
                  <a:gd name="T10" fmla="*/ 453 w 567"/>
                  <a:gd name="T11" fmla="*/ 454 h 681"/>
                  <a:gd name="T12" fmla="*/ 453 w 567"/>
                  <a:gd name="T13" fmla="*/ 0 h 681"/>
                  <a:gd name="T14" fmla="*/ 340 w 567"/>
                  <a:gd name="T15" fmla="*/ 0 h 681"/>
                  <a:gd name="T16" fmla="*/ 340 w 567"/>
                  <a:gd name="T17" fmla="*/ 114 h 681"/>
                  <a:gd name="T18" fmla="*/ 226 w 567"/>
                  <a:gd name="T19" fmla="*/ 114 h 681"/>
                  <a:gd name="T20" fmla="*/ 226 w 567"/>
                  <a:gd name="T21" fmla="*/ 340 h 681"/>
                  <a:gd name="T22" fmla="*/ 113 w 567"/>
                  <a:gd name="T23" fmla="*/ 340 h 681"/>
                  <a:gd name="T24" fmla="*/ 113 w 567"/>
                  <a:gd name="T25" fmla="*/ 454 h 681"/>
                  <a:gd name="T26" fmla="*/ 0 w 567"/>
                  <a:gd name="T27" fmla="*/ 454 h 681"/>
                  <a:gd name="T28" fmla="*/ 0 w 567"/>
                  <a:gd name="T29" fmla="*/ 56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681">
                    <a:moveTo>
                      <a:pt x="0" y="567"/>
                    </a:moveTo>
                    <a:lnTo>
                      <a:pt x="226" y="567"/>
                    </a:lnTo>
                    <a:lnTo>
                      <a:pt x="226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226" y="114"/>
                    </a:lnTo>
                    <a:lnTo>
                      <a:pt x="226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1550" y="4145"/>
                <a:ext cx="1134" cy="908"/>
              </a:xfrm>
              <a:custGeom>
                <a:avLst/>
                <a:gdLst>
                  <a:gd name="T0" fmla="*/ 907 w 1134"/>
                  <a:gd name="T1" fmla="*/ 0 h 908"/>
                  <a:gd name="T2" fmla="*/ 340 w 1134"/>
                  <a:gd name="T3" fmla="*/ 0 h 908"/>
                  <a:gd name="T4" fmla="*/ 340 w 1134"/>
                  <a:gd name="T5" fmla="*/ 114 h 908"/>
                  <a:gd name="T6" fmla="*/ 227 w 1134"/>
                  <a:gd name="T7" fmla="*/ 114 h 908"/>
                  <a:gd name="T8" fmla="*/ 227 w 1134"/>
                  <a:gd name="T9" fmla="*/ 454 h 908"/>
                  <a:gd name="T10" fmla="*/ 0 w 1134"/>
                  <a:gd name="T11" fmla="*/ 454 h 908"/>
                  <a:gd name="T12" fmla="*/ 0 w 1134"/>
                  <a:gd name="T13" fmla="*/ 681 h 908"/>
                  <a:gd name="T14" fmla="*/ 113 w 1134"/>
                  <a:gd name="T15" fmla="*/ 681 h 908"/>
                  <a:gd name="T16" fmla="*/ 113 w 1134"/>
                  <a:gd name="T17" fmla="*/ 794 h 908"/>
                  <a:gd name="T18" fmla="*/ 340 w 1134"/>
                  <a:gd name="T19" fmla="*/ 794 h 908"/>
                  <a:gd name="T20" fmla="*/ 340 w 1134"/>
                  <a:gd name="T21" fmla="*/ 908 h 908"/>
                  <a:gd name="T22" fmla="*/ 453 w 1134"/>
                  <a:gd name="T23" fmla="*/ 908 h 908"/>
                  <a:gd name="T24" fmla="*/ 453 w 1134"/>
                  <a:gd name="T25" fmla="*/ 454 h 908"/>
                  <a:gd name="T26" fmla="*/ 567 w 1134"/>
                  <a:gd name="T27" fmla="*/ 454 h 908"/>
                  <a:gd name="T28" fmla="*/ 567 w 1134"/>
                  <a:gd name="T29" fmla="*/ 341 h 908"/>
                  <a:gd name="T30" fmla="*/ 1134 w 1134"/>
                  <a:gd name="T31" fmla="*/ 341 h 908"/>
                  <a:gd name="T32" fmla="*/ 1134 w 1134"/>
                  <a:gd name="T33" fmla="*/ 227 h 908"/>
                  <a:gd name="T34" fmla="*/ 1020 w 1134"/>
                  <a:gd name="T35" fmla="*/ 227 h 908"/>
                  <a:gd name="T36" fmla="*/ 1020 w 1134"/>
                  <a:gd name="T37" fmla="*/ 114 h 908"/>
                  <a:gd name="T38" fmla="*/ 907 w 1134"/>
                  <a:gd name="T39" fmla="*/ 114 h 908"/>
                  <a:gd name="T40" fmla="*/ 907 w 1134"/>
                  <a:gd name="T41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4" h="908">
                    <a:moveTo>
                      <a:pt x="907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340" y="794"/>
                    </a:lnTo>
                    <a:lnTo>
                      <a:pt x="340" y="908"/>
                    </a:lnTo>
                    <a:lnTo>
                      <a:pt x="453" y="908"/>
                    </a:lnTo>
                    <a:lnTo>
                      <a:pt x="453" y="454"/>
                    </a:lnTo>
                    <a:lnTo>
                      <a:pt x="567" y="454"/>
                    </a:lnTo>
                    <a:lnTo>
                      <a:pt x="567" y="341"/>
                    </a:lnTo>
                    <a:lnTo>
                      <a:pt x="1134" y="341"/>
                    </a:lnTo>
                    <a:lnTo>
                      <a:pt x="1134" y="227"/>
                    </a:lnTo>
                    <a:lnTo>
                      <a:pt x="1020" y="227"/>
                    </a:lnTo>
                    <a:lnTo>
                      <a:pt x="1020" y="114"/>
                    </a:lnTo>
                    <a:lnTo>
                      <a:pt x="907" y="114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1096" y="3919"/>
                <a:ext cx="1248" cy="907"/>
              </a:xfrm>
              <a:custGeom>
                <a:avLst/>
                <a:gdLst>
                  <a:gd name="T0" fmla="*/ 1248 w 1248"/>
                  <a:gd name="T1" fmla="*/ 0 h 907"/>
                  <a:gd name="T2" fmla="*/ 794 w 1248"/>
                  <a:gd name="T3" fmla="*/ 0 h 907"/>
                  <a:gd name="T4" fmla="*/ 794 w 1248"/>
                  <a:gd name="T5" fmla="*/ 113 h 907"/>
                  <a:gd name="T6" fmla="*/ 567 w 1248"/>
                  <a:gd name="T7" fmla="*/ 113 h 907"/>
                  <a:gd name="T8" fmla="*/ 567 w 1248"/>
                  <a:gd name="T9" fmla="*/ 226 h 907"/>
                  <a:gd name="T10" fmla="*/ 114 w 1248"/>
                  <a:gd name="T11" fmla="*/ 226 h 907"/>
                  <a:gd name="T12" fmla="*/ 114 w 1248"/>
                  <a:gd name="T13" fmla="*/ 340 h 907"/>
                  <a:gd name="T14" fmla="*/ 0 w 1248"/>
                  <a:gd name="T15" fmla="*/ 340 h 907"/>
                  <a:gd name="T16" fmla="*/ 0 w 1248"/>
                  <a:gd name="T17" fmla="*/ 453 h 907"/>
                  <a:gd name="T18" fmla="*/ 114 w 1248"/>
                  <a:gd name="T19" fmla="*/ 453 h 907"/>
                  <a:gd name="T20" fmla="*/ 114 w 1248"/>
                  <a:gd name="T21" fmla="*/ 793 h 907"/>
                  <a:gd name="T22" fmla="*/ 340 w 1248"/>
                  <a:gd name="T23" fmla="*/ 793 h 907"/>
                  <a:gd name="T24" fmla="*/ 340 w 1248"/>
                  <a:gd name="T25" fmla="*/ 907 h 907"/>
                  <a:gd name="T26" fmla="*/ 454 w 1248"/>
                  <a:gd name="T27" fmla="*/ 907 h 907"/>
                  <a:gd name="T28" fmla="*/ 454 w 1248"/>
                  <a:gd name="T29" fmla="*/ 680 h 907"/>
                  <a:gd name="T30" fmla="*/ 681 w 1248"/>
                  <a:gd name="T31" fmla="*/ 680 h 907"/>
                  <a:gd name="T32" fmla="*/ 681 w 1248"/>
                  <a:gd name="T33" fmla="*/ 340 h 907"/>
                  <a:gd name="T34" fmla="*/ 794 w 1248"/>
                  <a:gd name="T35" fmla="*/ 340 h 907"/>
                  <a:gd name="T36" fmla="*/ 794 w 1248"/>
                  <a:gd name="T37" fmla="*/ 226 h 907"/>
                  <a:gd name="T38" fmla="*/ 1248 w 1248"/>
                  <a:gd name="T39" fmla="*/ 226 h 907"/>
                  <a:gd name="T40" fmla="*/ 1248 w 1248"/>
                  <a:gd name="T4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48" h="907">
                    <a:moveTo>
                      <a:pt x="1248" y="0"/>
                    </a:moveTo>
                    <a:lnTo>
                      <a:pt x="794" y="0"/>
                    </a:ln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793"/>
                    </a:lnTo>
                    <a:lnTo>
                      <a:pt x="340" y="793"/>
                    </a:lnTo>
                    <a:lnTo>
                      <a:pt x="340" y="907"/>
                    </a:lnTo>
                    <a:lnTo>
                      <a:pt x="454" y="907"/>
                    </a:lnTo>
                    <a:lnTo>
                      <a:pt x="454" y="680"/>
                    </a:lnTo>
                    <a:lnTo>
                      <a:pt x="681" y="680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226"/>
                    </a:lnTo>
                    <a:lnTo>
                      <a:pt x="1248" y="226"/>
                    </a:lnTo>
                    <a:lnTo>
                      <a:pt x="124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869" y="3692"/>
                <a:ext cx="341" cy="907"/>
              </a:xfrm>
              <a:custGeom>
                <a:avLst/>
                <a:gdLst>
                  <a:gd name="T0" fmla="*/ 227 w 341"/>
                  <a:gd name="T1" fmla="*/ 0 h 907"/>
                  <a:gd name="T2" fmla="*/ 227 w 341"/>
                  <a:gd name="T3" fmla="*/ 227 h 907"/>
                  <a:gd name="T4" fmla="*/ 341 w 341"/>
                  <a:gd name="T5" fmla="*/ 227 h 907"/>
                  <a:gd name="T6" fmla="*/ 341 w 341"/>
                  <a:gd name="T7" fmla="*/ 567 h 907"/>
                  <a:gd name="T8" fmla="*/ 227 w 341"/>
                  <a:gd name="T9" fmla="*/ 567 h 907"/>
                  <a:gd name="T10" fmla="*/ 227 w 341"/>
                  <a:gd name="T11" fmla="*/ 680 h 907"/>
                  <a:gd name="T12" fmla="*/ 341 w 341"/>
                  <a:gd name="T13" fmla="*/ 680 h 907"/>
                  <a:gd name="T14" fmla="*/ 341 w 341"/>
                  <a:gd name="T15" fmla="*/ 907 h 907"/>
                  <a:gd name="T16" fmla="*/ 227 w 341"/>
                  <a:gd name="T17" fmla="*/ 907 h 907"/>
                  <a:gd name="T18" fmla="*/ 227 w 341"/>
                  <a:gd name="T19" fmla="*/ 794 h 907"/>
                  <a:gd name="T20" fmla="*/ 114 w 341"/>
                  <a:gd name="T21" fmla="*/ 794 h 907"/>
                  <a:gd name="T22" fmla="*/ 114 w 341"/>
                  <a:gd name="T23" fmla="*/ 567 h 907"/>
                  <a:gd name="T24" fmla="*/ 114 w 341"/>
                  <a:gd name="T25" fmla="*/ 340 h 907"/>
                  <a:gd name="T26" fmla="*/ 0 w 341"/>
                  <a:gd name="T27" fmla="*/ 340 h 907"/>
                  <a:gd name="T28" fmla="*/ 0 w 341"/>
                  <a:gd name="T29" fmla="*/ 227 h 907"/>
                  <a:gd name="T30" fmla="*/ 114 w 341"/>
                  <a:gd name="T31" fmla="*/ 227 h 907"/>
                  <a:gd name="T32" fmla="*/ 114 w 341"/>
                  <a:gd name="T33" fmla="*/ 0 h 907"/>
                  <a:gd name="T34" fmla="*/ 227 w 341"/>
                  <a:gd name="T3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1" h="907">
                    <a:moveTo>
                      <a:pt x="227" y="0"/>
                    </a:move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341" y="680"/>
                    </a:lnTo>
                    <a:lnTo>
                      <a:pt x="341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114" y="794"/>
                    </a:lnTo>
                    <a:lnTo>
                      <a:pt x="114" y="56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416" y="3919"/>
                <a:ext cx="567" cy="340"/>
              </a:xfrm>
              <a:custGeom>
                <a:avLst/>
                <a:gdLst>
                  <a:gd name="T0" fmla="*/ 567 w 567"/>
                  <a:gd name="T1" fmla="*/ 340 h 340"/>
                  <a:gd name="T2" fmla="*/ 453 w 567"/>
                  <a:gd name="T3" fmla="*/ 340 h 340"/>
                  <a:gd name="T4" fmla="*/ 453 w 567"/>
                  <a:gd name="T5" fmla="*/ 226 h 340"/>
                  <a:gd name="T6" fmla="*/ 0 w 567"/>
                  <a:gd name="T7" fmla="*/ 226 h 340"/>
                  <a:gd name="T8" fmla="*/ 0 w 567"/>
                  <a:gd name="T9" fmla="*/ 113 h 340"/>
                  <a:gd name="T10" fmla="*/ 340 w 567"/>
                  <a:gd name="T11" fmla="*/ 113 h 340"/>
                  <a:gd name="T12" fmla="*/ 340 w 567"/>
                  <a:gd name="T13" fmla="*/ 0 h 340"/>
                  <a:gd name="T14" fmla="*/ 453 w 567"/>
                  <a:gd name="T15" fmla="*/ 0 h 340"/>
                  <a:gd name="T16" fmla="*/ 453 w 567"/>
                  <a:gd name="T17" fmla="*/ 113 h 340"/>
                  <a:gd name="T18" fmla="*/ 567 w 567"/>
                  <a:gd name="T19" fmla="*/ 113 h 340"/>
                  <a:gd name="T20" fmla="*/ 567 w 567"/>
                  <a:gd name="T2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340">
                    <a:moveTo>
                      <a:pt x="567" y="340"/>
                    </a:moveTo>
                    <a:lnTo>
                      <a:pt x="453" y="340"/>
                    </a:lnTo>
                    <a:lnTo>
                      <a:pt x="453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416" y="3465"/>
                <a:ext cx="680" cy="567"/>
              </a:xfrm>
              <a:custGeom>
                <a:avLst/>
                <a:gdLst>
                  <a:gd name="T0" fmla="*/ 567 w 680"/>
                  <a:gd name="T1" fmla="*/ 0 h 567"/>
                  <a:gd name="T2" fmla="*/ 680 w 680"/>
                  <a:gd name="T3" fmla="*/ 0 h 567"/>
                  <a:gd name="T4" fmla="*/ 680 w 680"/>
                  <a:gd name="T5" fmla="*/ 227 h 567"/>
                  <a:gd name="T6" fmla="*/ 567 w 680"/>
                  <a:gd name="T7" fmla="*/ 227 h 567"/>
                  <a:gd name="T8" fmla="*/ 567 w 680"/>
                  <a:gd name="T9" fmla="*/ 454 h 567"/>
                  <a:gd name="T10" fmla="*/ 340 w 680"/>
                  <a:gd name="T11" fmla="*/ 454 h 567"/>
                  <a:gd name="T12" fmla="*/ 340 w 680"/>
                  <a:gd name="T13" fmla="*/ 567 h 567"/>
                  <a:gd name="T14" fmla="*/ 113 w 680"/>
                  <a:gd name="T15" fmla="*/ 567 h 567"/>
                  <a:gd name="T16" fmla="*/ 113 w 680"/>
                  <a:gd name="T17" fmla="*/ 340 h 567"/>
                  <a:gd name="T18" fmla="*/ 0 w 680"/>
                  <a:gd name="T19" fmla="*/ 340 h 567"/>
                  <a:gd name="T20" fmla="*/ 0 w 680"/>
                  <a:gd name="T21" fmla="*/ 227 h 567"/>
                  <a:gd name="T22" fmla="*/ 340 w 680"/>
                  <a:gd name="T23" fmla="*/ 227 h 567"/>
                  <a:gd name="T24" fmla="*/ 340 w 680"/>
                  <a:gd name="T25" fmla="*/ 113 h 567"/>
                  <a:gd name="T26" fmla="*/ 453 w 680"/>
                  <a:gd name="T27" fmla="*/ 113 h 567"/>
                  <a:gd name="T28" fmla="*/ 453 w 680"/>
                  <a:gd name="T29" fmla="*/ 0 h 567"/>
                  <a:gd name="T30" fmla="*/ 567 w 680"/>
                  <a:gd name="T3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0" h="567">
                    <a:moveTo>
                      <a:pt x="567" y="0"/>
                    </a:moveTo>
                    <a:lnTo>
                      <a:pt x="680" y="0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416" y="3352"/>
                <a:ext cx="680" cy="340"/>
              </a:xfrm>
              <a:custGeom>
                <a:avLst/>
                <a:gdLst>
                  <a:gd name="T0" fmla="*/ 680 w 680"/>
                  <a:gd name="T1" fmla="*/ 0 h 340"/>
                  <a:gd name="T2" fmla="*/ 113 w 680"/>
                  <a:gd name="T3" fmla="*/ 0 h 340"/>
                  <a:gd name="T4" fmla="*/ 113 w 680"/>
                  <a:gd name="T5" fmla="*/ 113 h 340"/>
                  <a:gd name="T6" fmla="*/ 0 w 680"/>
                  <a:gd name="T7" fmla="*/ 113 h 340"/>
                  <a:gd name="T8" fmla="*/ 0 w 680"/>
                  <a:gd name="T9" fmla="*/ 226 h 340"/>
                  <a:gd name="T10" fmla="*/ 113 w 680"/>
                  <a:gd name="T11" fmla="*/ 226 h 340"/>
                  <a:gd name="T12" fmla="*/ 113 w 680"/>
                  <a:gd name="T13" fmla="*/ 340 h 340"/>
                  <a:gd name="T14" fmla="*/ 340 w 680"/>
                  <a:gd name="T15" fmla="*/ 340 h 340"/>
                  <a:gd name="T16" fmla="*/ 340 w 680"/>
                  <a:gd name="T17" fmla="*/ 226 h 340"/>
                  <a:gd name="T18" fmla="*/ 453 w 680"/>
                  <a:gd name="T19" fmla="*/ 226 h 340"/>
                  <a:gd name="T20" fmla="*/ 453 w 680"/>
                  <a:gd name="T21" fmla="*/ 113 h 340"/>
                  <a:gd name="T22" fmla="*/ 680 w 680"/>
                  <a:gd name="T23" fmla="*/ 113 h 340"/>
                  <a:gd name="T24" fmla="*/ 680 w 680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340">
                    <a:moveTo>
                      <a:pt x="68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453" y="226"/>
                    </a:lnTo>
                    <a:lnTo>
                      <a:pt x="453" y="113"/>
                    </a:lnTo>
                    <a:lnTo>
                      <a:pt x="680" y="113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869" y="3125"/>
                <a:ext cx="794" cy="567"/>
              </a:xfrm>
              <a:custGeom>
                <a:avLst/>
                <a:gdLst>
                  <a:gd name="T0" fmla="*/ 0 w 794"/>
                  <a:gd name="T1" fmla="*/ 0 h 567"/>
                  <a:gd name="T2" fmla="*/ 0 w 794"/>
                  <a:gd name="T3" fmla="*/ 227 h 567"/>
                  <a:gd name="T4" fmla="*/ 227 w 794"/>
                  <a:gd name="T5" fmla="*/ 227 h 567"/>
                  <a:gd name="T6" fmla="*/ 227 w 794"/>
                  <a:gd name="T7" fmla="*/ 567 h 567"/>
                  <a:gd name="T8" fmla="*/ 567 w 794"/>
                  <a:gd name="T9" fmla="*/ 567 h 567"/>
                  <a:gd name="T10" fmla="*/ 567 w 794"/>
                  <a:gd name="T11" fmla="*/ 453 h 567"/>
                  <a:gd name="T12" fmla="*/ 681 w 794"/>
                  <a:gd name="T13" fmla="*/ 453 h 567"/>
                  <a:gd name="T14" fmla="*/ 681 w 794"/>
                  <a:gd name="T15" fmla="*/ 227 h 567"/>
                  <a:gd name="T16" fmla="*/ 794 w 794"/>
                  <a:gd name="T17" fmla="*/ 227 h 567"/>
                  <a:gd name="T18" fmla="*/ 794 w 794"/>
                  <a:gd name="T19" fmla="*/ 113 h 567"/>
                  <a:gd name="T20" fmla="*/ 341 w 794"/>
                  <a:gd name="T21" fmla="*/ 113 h 567"/>
                  <a:gd name="T22" fmla="*/ 341 w 794"/>
                  <a:gd name="T23" fmla="*/ 0 h 567"/>
                  <a:gd name="T24" fmla="*/ 0 w 794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567">
                    <a:moveTo>
                      <a:pt x="0" y="0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681" y="453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869" y="2898"/>
                <a:ext cx="567" cy="340"/>
              </a:xfrm>
              <a:custGeom>
                <a:avLst/>
                <a:gdLst>
                  <a:gd name="T0" fmla="*/ 0 w 567"/>
                  <a:gd name="T1" fmla="*/ 0 h 340"/>
                  <a:gd name="T2" fmla="*/ 341 w 567"/>
                  <a:gd name="T3" fmla="*/ 0 h 340"/>
                  <a:gd name="T4" fmla="*/ 341 w 567"/>
                  <a:gd name="T5" fmla="*/ 113 h 340"/>
                  <a:gd name="T6" fmla="*/ 454 w 567"/>
                  <a:gd name="T7" fmla="*/ 113 h 340"/>
                  <a:gd name="T8" fmla="*/ 454 w 567"/>
                  <a:gd name="T9" fmla="*/ 227 h 340"/>
                  <a:gd name="T10" fmla="*/ 567 w 567"/>
                  <a:gd name="T11" fmla="*/ 227 h 340"/>
                  <a:gd name="T12" fmla="*/ 567 w 567"/>
                  <a:gd name="T13" fmla="*/ 340 h 340"/>
                  <a:gd name="T14" fmla="*/ 341 w 567"/>
                  <a:gd name="T15" fmla="*/ 340 h 340"/>
                  <a:gd name="T16" fmla="*/ 341 w 567"/>
                  <a:gd name="T17" fmla="*/ 227 h 340"/>
                  <a:gd name="T18" fmla="*/ 114 w 567"/>
                  <a:gd name="T19" fmla="*/ 227 h 340"/>
                  <a:gd name="T20" fmla="*/ 114 w 567"/>
                  <a:gd name="T21" fmla="*/ 113 h 340"/>
                  <a:gd name="T22" fmla="*/ 0 w 567"/>
                  <a:gd name="T23" fmla="*/ 113 h 340"/>
                  <a:gd name="T24" fmla="*/ 0 w 567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340">
                    <a:moveTo>
                      <a:pt x="0" y="0"/>
                    </a:moveTo>
                    <a:lnTo>
                      <a:pt x="341" y="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341" y="340"/>
                    </a:lnTo>
                    <a:lnTo>
                      <a:pt x="341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529" y="2558"/>
                <a:ext cx="681" cy="340"/>
              </a:xfrm>
              <a:custGeom>
                <a:avLst/>
                <a:gdLst>
                  <a:gd name="T0" fmla="*/ 681 w 681"/>
                  <a:gd name="T1" fmla="*/ 113 h 340"/>
                  <a:gd name="T2" fmla="*/ 681 w 681"/>
                  <a:gd name="T3" fmla="*/ 340 h 340"/>
                  <a:gd name="T4" fmla="*/ 0 w 681"/>
                  <a:gd name="T5" fmla="*/ 340 h 340"/>
                  <a:gd name="T6" fmla="*/ 0 w 681"/>
                  <a:gd name="T7" fmla="*/ 227 h 340"/>
                  <a:gd name="T8" fmla="*/ 114 w 681"/>
                  <a:gd name="T9" fmla="*/ 227 h 340"/>
                  <a:gd name="T10" fmla="*/ 114 w 681"/>
                  <a:gd name="T11" fmla="*/ 0 h 340"/>
                  <a:gd name="T12" fmla="*/ 340 w 681"/>
                  <a:gd name="T13" fmla="*/ 0 h 340"/>
                  <a:gd name="T14" fmla="*/ 340 w 681"/>
                  <a:gd name="T15" fmla="*/ 113 h 340"/>
                  <a:gd name="T16" fmla="*/ 681 w 681"/>
                  <a:gd name="T1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1" h="340">
                    <a:moveTo>
                      <a:pt x="681" y="113"/>
                    </a:moveTo>
                    <a:lnTo>
                      <a:pt x="681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68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1890" y="5393"/>
                <a:ext cx="1928" cy="1020"/>
              </a:xfrm>
              <a:custGeom>
                <a:avLst/>
                <a:gdLst>
                  <a:gd name="T0" fmla="*/ 1928 w 1928"/>
                  <a:gd name="T1" fmla="*/ 340 h 1020"/>
                  <a:gd name="T2" fmla="*/ 1928 w 1928"/>
                  <a:gd name="T3" fmla="*/ 453 h 1020"/>
                  <a:gd name="T4" fmla="*/ 1814 w 1928"/>
                  <a:gd name="T5" fmla="*/ 453 h 1020"/>
                  <a:gd name="T6" fmla="*/ 1814 w 1928"/>
                  <a:gd name="T7" fmla="*/ 567 h 1020"/>
                  <a:gd name="T8" fmla="*/ 1701 w 1928"/>
                  <a:gd name="T9" fmla="*/ 567 h 1020"/>
                  <a:gd name="T10" fmla="*/ 1701 w 1928"/>
                  <a:gd name="T11" fmla="*/ 453 h 1020"/>
                  <a:gd name="T12" fmla="*/ 1247 w 1928"/>
                  <a:gd name="T13" fmla="*/ 453 h 1020"/>
                  <a:gd name="T14" fmla="*/ 1247 w 1928"/>
                  <a:gd name="T15" fmla="*/ 567 h 1020"/>
                  <a:gd name="T16" fmla="*/ 1134 w 1928"/>
                  <a:gd name="T17" fmla="*/ 567 h 1020"/>
                  <a:gd name="T18" fmla="*/ 1021 w 1928"/>
                  <a:gd name="T19" fmla="*/ 567 h 1020"/>
                  <a:gd name="T20" fmla="*/ 1021 w 1928"/>
                  <a:gd name="T21" fmla="*/ 680 h 1020"/>
                  <a:gd name="T22" fmla="*/ 907 w 1928"/>
                  <a:gd name="T23" fmla="*/ 680 h 1020"/>
                  <a:gd name="T24" fmla="*/ 907 w 1928"/>
                  <a:gd name="T25" fmla="*/ 1020 h 1020"/>
                  <a:gd name="T26" fmla="*/ 680 w 1928"/>
                  <a:gd name="T27" fmla="*/ 1020 h 1020"/>
                  <a:gd name="T28" fmla="*/ 680 w 1928"/>
                  <a:gd name="T29" fmla="*/ 907 h 1020"/>
                  <a:gd name="T30" fmla="*/ 454 w 1928"/>
                  <a:gd name="T31" fmla="*/ 907 h 1020"/>
                  <a:gd name="T32" fmla="*/ 454 w 1928"/>
                  <a:gd name="T33" fmla="*/ 794 h 1020"/>
                  <a:gd name="T34" fmla="*/ 340 w 1928"/>
                  <a:gd name="T35" fmla="*/ 794 h 1020"/>
                  <a:gd name="T36" fmla="*/ 340 w 1928"/>
                  <a:gd name="T37" fmla="*/ 340 h 1020"/>
                  <a:gd name="T38" fmla="*/ 113 w 1928"/>
                  <a:gd name="T39" fmla="*/ 340 h 1020"/>
                  <a:gd name="T40" fmla="*/ 113 w 1928"/>
                  <a:gd name="T41" fmla="*/ 227 h 1020"/>
                  <a:gd name="T42" fmla="*/ 0 w 1928"/>
                  <a:gd name="T43" fmla="*/ 227 h 1020"/>
                  <a:gd name="T44" fmla="*/ 0 w 1928"/>
                  <a:gd name="T45" fmla="*/ 113 h 1020"/>
                  <a:gd name="T46" fmla="*/ 113 w 1928"/>
                  <a:gd name="T47" fmla="*/ 113 h 1020"/>
                  <a:gd name="T48" fmla="*/ 113 w 1928"/>
                  <a:gd name="T49" fmla="*/ 0 h 1020"/>
                  <a:gd name="T50" fmla="*/ 227 w 1928"/>
                  <a:gd name="T51" fmla="*/ 0 h 1020"/>
                  <a:gd name="T52" fmla="*/ 227 w 1928"/>
                  <a:gd name="T53" fmla="*/ 113 h 1020"/>
                  <a:gd name="T54" fmla="*/ 680 w 1928"/>
                  <a:gd name="T55" fmla="*/ 113 h 1020"/>
                  <a:gd name="T56" fmla="*/ 680 w 1928"/>
                  <a:gd name="T57" fmla="*/ 227 h 1020"/>
                  <a:gd name="T58" fmla="*/ 1021 w 1928"/>
                  <a:gd name="T59" fmla="*/ 227 h 1020"/>
                  <a:gd name="T60" fmla="*/ 1021 w 1928"/>
                  <a:gd name="T61" fmla="*/ 0 h 1020"/>
                  <a:gd name="T62" fmla="*/ 1134 w 1928"/>
                  <a:gd name="T63" fmla="*/ 0 h 1020"/>
                  <a:gd name="T64" fmla="*/ 1134 w 1928"/>
                  <a:gd name="T65" fmla="*/ 113 h 1020"/>
                  <a:gd name="T66" fmla="*/ 1361 w 1928"/>
                  <a:gd name="T67" fmla="*/ 113 h 1020"/>
                  <a:gd name="T68" fmla="*/ 1361 w 1928"/>
                  <a:gd name="T69" fmla="*/ 340 h 1020"/>
                  <a:gd name="T70" fmla="*/ 1928 w 1928"/>
                  <a:gd name="T71" fmla="*/ 34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28" h="1020">
                    <a:moveTo>
                      <a:pt x="1928" y="340"/>
                    </a:moveTo>
                    <a:lnTo>
                      <a:pt x="1928" y="453"/>
                    </a:lnTo>
                    <a:lnTo>
                      <a:pt x="1814" y="453"/>
                    </a:lnTo>
                    <a:lnTo>
                      <a:pt x="1814" y="567"/>
                    </a:lnTo>
                    <a:lnTo>
                      <a:pt x="1701" y="567"/>
                    </a:lnTo>
                    <a:lnTo>
                      <a:pt x="1701" y="453"/>
                    </a:lnTo>
                    <a:lnTo>
                      <a:pt x="1247" y="453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680"/>
                    </a:lnTo>
                    <a:lnTo>
                      <a:pt x="907" y="680"/>
                    </a:lnTo>
                    <a:lnTo>
                      <a:pt x="907" y="1020"/>
                    </a:lnTo>
                    <a:lnTo>
                      <a:pt x="680" y="1020"/>
                    </a:lnTo>
                    <a:lnTo>
                      <a:pt x="680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340" y="794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680" y="113"/>
                    </a:lnTo>
                    <a:lnTo>
                      <a:pt x="680" y="227"/>
                    </a:lnTo>
                    <a:lnTo>
                      <a:pt x="1021" y="227"/>
                    </a:lnTo>
                    <a:lnTo>
                      <a:pt x="1021" y="0"/>
                    </a:lnTo>
                    <a:lnTo>
                      <a:pt x="1134" y="0"/>
                    </a:lnTo>
                    <a:lnTo>
                      <a:pt x="1134" y="113"/>
                    </a:lnTo>
                    <a:lnTo>
                      <a:pt x="1361" y="113"/>
                    </a:lnTo>
                    <a:lnTo>
                      <a:pt x="1361" y="340"/>
                    </a:lnTo>
                    <a:lnTo>
                      <a:pt x="1928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2797" y="5846"/>
                <a:ext cx="1021" cy="908"/>
              </a:xfrm>
              <a:custGeom>
                <a:avLst/>
                <a:gdLst>
                  <a:gd name="T0" fmla="*/ 1021 w 1021"/>
                  <a:gd name="T1" fmla="*/ 114 h 908"/>
                  <a:gd name="T2" fmla="*/ 1021 w 1021"/>
                  <a:gd name="T3" fmla="*/ 341 h 908"/>
                  <a:gd name="T4" fmla="*/ 794 w 1021"/>
                  <a:gd name="T5" fmla="*/ 341 h 908"/>
                  <a:gd name="T6" fmla="*/ 794 w 1021"/>
                  <a:gd name="T7" fmla="*/ 567 h 908"/>
                  <a:gd name="T8" fmla="*/ 907 w 1021"/>
                  <a:gd name="T9" fmla="*/ 567 h 908"/>
                  <a:gd name="T10" fmla="*/ 907 w 1021"/>
                  <a:gd name="T11" fmla="*/ 681 h 908"/>
                  <a:gd name="T12" fmla="*/ 794 w 1021"/>
                  <a:gd name="T13" fmla="*/ 681 h 908"/>
                  <a:gd name="T14" fmla="*/ 794 w 1021"/>
                  <a:gd name="T15" fmla="*/ 794 h 908"/>
                  <a:gd name="T16" fmla="*/ 907 w 1021"/>
                  <a:gd name="T17" fmla="*/ 794 h 908"/>
                  <a:gd name="T18" fmla="*/ 907 w 1021"/>
                  <a:gd name="T19" fmla="*/ 908 h 908"/>
                  <a:gd name="T20" fmla="*/ 567 w 1021"/>
                  <a:gd name="T21" fmla="*/ 908 h 908"/>
                  <a:gd name="T22" fmla="*/ 567 w 1021"/>
                  <a:gd name="T23" fmla="*/ 794 h 908"/>
                  <a:gd name="T24" fmla="*/ 227 w 1021"/>
                  <a:gd name="T25" fmla="*/ 794 h 908"/>
                  <a:gd name="T26" fmla="*/ 227 w 1021"/>
                  <a:gd name="T27" fmla="*/ 681 h 908"/>
                  <a:gd name="T28" fmla="*/ 0 w 1021"/>
                  <a:gd name="T29" fmla="*/ 681 h 908"/>
                  <a:gd name="T30" fmla="*/ 0 w 1021"/>
                  <a:gd name="T31" fmla="*/ 227 h 908"/>
                  <a:gd name="T32" fmla="*/ 114 w 1021"/>
                  <a:gd name="T33" fmla="*/ 227 h 908"/>
                  <a:gd name="T34" fmla="*/ 114 w 1021"/>
                  <a:gd name="T35" fmla="*/ 114 h 908"/>
                  <a:gd name="T36" fmla="*/ 340 w 1021"/>
                  <a:gd name="T37" fmla="*/ 114 h 908"/>
                  <a:gd name="T38" fmla="*/ 340 w 1021"/>
                  <a:gd name="T39" fmla="*/ 0 h 908"/>
                  <a:gd name="T40" fmla="*/ 794 w 1021"/>
                  <a:gd name="T41" fmla="*/ 0 h 908"/>
                  <a:gd name="T42" fmla="*/ 794 w 1021"/>
                  <a:gd name="T43" fmla="*/ 114 h 908"/>
                  <a:gd name="T44" fmla="*/ 907 w 1021"/>
                  <a:gd name="T45" fmla="*/ 114 h 908"/>
                  <a:gd name="T46" fmla="*/ 907 w 1021"/>
                  <a:gd name="T47" fmla="*/ 0 h 908"/>
                  <a:gd name="T48" fmla="*/ 1021 w 1021"/>
                  <a:gd name="T49" fmla="*/ 0 h 908"/>
                  <a:gd name="T50" fmla="*/ 1021 w 1021"/>
                  <a:gd name="T51" fmla="*/ 11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21" h="908">
                    <a:moveTo>
                      <a:pt x="1021" y="114"/>
                    </a:moveTo>
                    <a:lnTo>
                      <a:pt x="1021" y="341"/>
                    </a:lnTo>
                    <a:lnTo>
                      <a:pt x="794" y="341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681"/>
                    </a:lnTo>
                    <a:lnTo>
                      <a:pt x="794" y="681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908"/>
                    </a:lnTo>
                    <a:lnTo>
                      <a:pt x="567" y="908"/>
                    </a:lnTo>
                    <a:lnTo>
                      <a:pt x="567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0" y="681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907" y="114"/>
                    </a:lnTo>
                    <a:lnTo>
                      <a:pt x="907" y="0"/>
                    </a:lnTo>
                    <a:lnTo>
                      <a:pt x="1021" y="0"/>
                    </a:lnTo>
                    <a:lnTo>
                      <a:pt x="102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3704" y="5166"/>
                <a:ext cx="1134" cy="1474"/>
              </a:xfrm>
              <a:custGeom>
                <a:avLst/>
                <a:gdLst>
                  <a:gd name="T0" fmla="*/ 114 w 1134"/>
                  <a:gd name="T1" fmla="*/ 340 h 1474"/>
                  <a:gd name="T2" fmla="*/ 114 w 1134"/>
                  <a:gd name="T3" fmla="*/ 1021 h 1474"/>
                  <a:gd name="T4" fmla="*/ 0 w 1134"/>
                  <a:gd name="T5" fmla="*/ 1021 h 1474"/>
                  <a:gd name="T6" fmla="*/ 0 w 1134"/>
                  <a:gd name="T7" fmla="*/ 1134 h 1474"/>
                  <a:gd name="T8" fmla="*/ 114 w 1134"/>
                  <a:gd name="T9" fmla="*/ 1134 h 1474"/>
                  <a:gd name="T10" fmla="*/ 114 w 1134"/>
                  <a:gd name="T11" fmla="*/ 1361 h 1474"/>
                  <a:gd name="T12" fmla="*/ 227 w 1134"/>
                  <a:gd name="T13" fmla="*/ 1361 h 1474"/>
                  <a:gd name="T14" fmla="*/ 227 w 1134"/>
                  <a:gd name="T15" fmla="*/ 1474 h 1474"/>
                  <a:gd name="T16" fmla="*/ 341 w 1134"/>
                  <a:gd name="T17" fmla="*/ 1474 h 1474"/>
                  <a:gd name="T18" fmla="*/ 341 w 1134"/>
                  <a:gd name="T19" fmla="*/ 1361 h 1474"/>
                  <a:gd name="T20" fmla="*/ 567 w 1134"/>
                  <a:gd name="T21" fmla="*/ 1361 h 1474"/>
                  <a:gd name="T22" fmla="*/ 567 w 1134"/>
                  <a:gd name="T23" fmla="*/ 1474 h 1474"/>
                  <a:gd name="T24" fmla="*/ 794 w 1134"/>
                  <a:gd name="T25" fmla="*/ 1474 h 1474"/>
                  <a:gd name="T26" fmla="*/ 794 w 1134"/>
                  <a:gd name="T27" fmla="*/ 1361 h 1474"/>
                  <a:gd name="T28" fmla="*/ 1134 w 1134"/>
                  <a:gd name="T29" fmla="*/ 1361 h 1474"/>
                  <a:gd name="T30" fmla="*/ 1134 w 1134"/>
                  <a:gd name="T31" fmla="*/ 1021 h 1474"/>
                  <a:gd name="T32" fmla="*/ 1021 w 1134"/>
                  <a:gd name="T33" fmla="*/ 1021 h 1474"/>
                  <a:gd name="T34" fmla="*/ 1021 w 1134"/>
                  <a:gd name="T35" fmla="*/ 680 h 1474"/>
                  <a:gd name="T36" fmla="*/ 908 w 1134"/>
                  <a:gd name="T37" fmla="*/ 680 h 1474"/>
                  <a:gd name="T38" fmla="*/ 908 w 1134"/>
                  <a:gd name="T39" fmla="*/ 340 h 1474"/>
                  <a:gd name="T40" fmla="*/ 794 w 1134"/>
                  <a:gd name="T41" fmla="*/ 340 h 1474"/>
                  <a:gd name="T42" fmla="*/ 794 w 1134"/>
                  <a:gd name="T43" fmla="*/ 227 h 1474"/>
                  <a:gd name="T44" fmla="*/ 681 w 1134"/>
                  <a:gd name="T45" fmla="*/ 227 h 1474"/>
                  <a:gd name="T46" fmla="*/ 681 w 1134"/>
                  <a:gd name="T47" fmla="*/ 113 h 1474"/>
                  <a:gd name="T48" fmla="*/ 567 w 1134"/>
                  <a:gd name="T49" fmla="*/ 113 h 1474"/>
                  <a:gd name="T50" fmla="*/ 567 w 1134"/>
                  <a:gd name="T51" fmla="*/ 0 h 1474"/>
                  <a:gd name="T52" fmla="*/ 454 w 1134"/>
                  <a:gd name="T53" fmla="*/ 0 h 1474"/>
                  <a:gd name="T54" fmla="*/ 454 w 1134"/>
                  <a:gd name="T55" fmla="*/ 113 h 1474"/>
                  <a:gd name="T56" fmla="*/ 227 w 1134"/>
                  <a:gd name="T57" fmla="*/ 113 h 1474"/>
                  <a:gd name="T58" fmla="*/ 227 w 1134"/>
                  <a:gd name="T59" fmla="*/ 340 h 1474"/>
                  <a:gd name="T60" fmla="*/ 114 w 1134"/>
                  <a:gd name="T61" fmla="*/ 34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474">
                    <a:moveTo>
                      <a:pt x="114" y="340"/>
                    </a:moveTo>
                    <a:lnTo>
                      <a:pt x="114" y="1021"/>
                    </a:lnTo>
                    <a:lnTo>
                      <a:pt x="0" y="1021"/>
                    </a:lnTo>
                    <a:lnTo>
                      <a:pt x="0" y="1134"/>
                    </a:lnTo>
                    <a:lnTo>
                      <a:pt x="114" y="1134"/>
                    </a:lnTo>
                    <a:lnTo>
                      <a:pt x="114" y="1361"/>
                    </a:lnTo>
                    <a:lnTo>
                      <a:pt x="227" y="1361"/>
                    </a:lnTo>
                    <a:lnTo>
                      <a:pt x="227" y="1474"/>
                    </a:lnTo>
                    <a:lnTo>
                      <a:pt x="341" y="1474"/>
                    </a:lnTo>
                    <a:lnTo>
                      <a:pt x="341" y="1361"/>
                    </a:lnTo>
                    <a:lnTo>
                      <a:pt x="567" y="1361"/>
                    </a:lnTo>
                    <a:lnTo>
                      <a:pt x="567" y="1474"/>
                    </a:lnTo>
                    <a:lnTo>
                      <a:pt x="794" y="1474"/>
                    </a:lnTo>
                    <a:lnTo>
                      <a:pt x="794" y="1361"/>
                    </a:lnTo>
                    <a:lnTo>
                      <a:pt x="1134" y="1361"/>
                    </a:lnTo>
                    <a:lnTo>
                      <a:pt x="1134" y="1021"/>
                    </a:lnTo>
                    <a:lnTo>
                      <a:pt x="1021" y="1021"/>
                    </a:lnTo>
                    <a:lnTo>
                      <a:pt x="1021" y="680"/>
                    </a:lnTo>
                    <a:lnTo>
                      <a:pt x="908" y="680"/>
                    </a:lnTo>
                    <a:lnTo>
                      <a:pt x="908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11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3591" y="6187"/>
                <a:ext cx="1588" cy="1020"/>
              </a:xfrm>
              <a:custGeom>
                <a:avLst/>
                <a:gdLst>
                  <a:gd name="T0" fmla="*/ 1247 w 1588"/>
                  <a:gd name="T1" fmla="*/ 0 h 1020"/>
                  <a:gd name="T2" fmla="*/ 1474 w 1588"/>
                  <a:gd name="T3" fmla="*/ 0 h 1020"/>
                  <a:gd name="T4" fmla="*/ 1474 w 1588"/>
                  <a:gd name="T5" fmla="*/ 226 h 1020"/>
                  <a:gd name="T6" fmla="*/ 1588 w 1588"/>
                  <a:gd name="T7" fmla="*/ 226 h 1020"/>
                  <a:gd name="T8" fmla="*/ 1588 w 1588"/>
                  <a:gd name="T9" fmla="*/ 340 h 1020"/>
                  <a:gd name="T10" fmla="*/ 1361 w 1588"/>
                  <a:gd name="T11" fmla="*/ 340 h 1020"/>
                  <a:gd name="T12" fmla="*/ 1361 w 1588"/>
                  <a:gd name="T13" fmla="*/ 453 h 1020"/>
                  <a:gd name="T14" fmla="*/ 1134 w 1588"/>
                  <a:gd name="T15" fmla="*/ 453 h 1020"/>
                  <a:gd name="T16" fmla="*/ 1134 w 1588"/>
                  <a:gd name="T17" fmla="*/ 567 h 1020"/>
                  <a:gd name="T18" fmla="*/ 1021 w 1588"/>
                  <a:gd name="T19" fmla="*/ 567 h 1020"/>
                  <a:gd name="T20" fmla="*/ 1021 w 1588"/>
                  <a:gd name="T21" fmla="*/ 680 h 1020"/>
                  <a:gd name="T22" fmla="*/ 907 w 1588"/>
                  <a:gd name="T23" fmla="*/ 680 h 1020"/>
                  <a:gd name="T24" fmla="*/ 907 w 1588"/>
                  <a:gd name="T25" fmla="*/ 907 h 1020"/>
                  <a:gd name="T26" fmla="*/ 1021 w 1588"/>
                  <a:gd name="T27" fmla="*/ 907 h 1020"/>
                  <a:gd name="T28" fmla="*/ 1021 w 1588"/>
                  <a:gd name="T29" fmla="*/ 1020 h 1020"/>
                  <a:gd name="T30" fmla="*/ 680 w 1588"/>
                  <a:gd name="T31" fmla="*/ 1020 h 1020"/>
                  <a:gd name="T32" fmla="*/ 680 w 1588"/>
                  <a:gd name="T33" fmla="*/ 907 h 1020"/>
                  <a:gd name="T34" fmla="*/ 794 w 1588"/>
                  <a:gd name="T35" fmla="*/ 907 h 1020"/>
                  <a:gd name="T36" fmla="*/ 794 w 1588"/>
                  <a:gd name="T37" fmla="*/ 680 h 1020"/>
                  <a:gd name="T38" fmla="*/ 227 w 1588"/>
                  <a:gd name="T39" fmla="*/ 680 h 1020"/>
                  <a:gd name="T40" fmla="*/ 227 w 1588"/>
                  <a:gd name="T41" fmla="*/ 567 h 1020"/>
                  <a:gd name="T42" fmla="*/ 113 w 1588"/>
                  <a:gd name="T43" fmla="*/ 567 h 1020"/>
                  <a:gd name="T44" fmla="*/ 113 w 1588"/>
                  <a:gd name="T45" fmla="*/ 453 h 1020"/>
                  <a:gd name="T46" fmla="*/ 0 w 1588"/>
                  <a:gd name="T47" fmla="*/ 453 h 1020"/>
                  <a:gd name="T48" fmla="*/ 0 w 1588"/>
                  <a:gd name="T49" fmla="*/ 340 h 1020"/>
                  <a:gd name="T50" fmla="*/ 113 w 1588"/>
                  <a:gd name="T51" fmla="*/ 340 h 1020"/>
                  <a:gd name="T52" fmla="*/ 113 w 1588"/>
                  <a:gd name="T53" fmla="*/ 226 h 1020"/>
                  <a:gd name="T54" fmla="*/ 0 w 1588"/>
                  <a:gd name="T55" fmla="*/ 226 h 1020"/>
                  <a:gd name="T56" fmla="*/ 0 w 1588"/>
                  <a:gd name="T57" fmla="*/ 0 h 1020"/>
                  <a:gd name="T58" fmla="*/ 113 w 1588"/>
                  <a:gd name="T59" fmla="*/ 0 h 1020"/>
                  <a:gd name="T60" fmla="*/ 113 w 1588"/>
                  <a:gd name="T61" fmla="*/ 113 h 1020"/>
                  <a:gd name="T62" fmla="*/ 227 w 1588"/>
                  <a:gd name="T63" fmla="*/ 113 h 1020"/>
                  <a:gd name="T64" fmla="*/ 227 w 1588"/>
                  <a:gd name="T65" fmla="*/ 340 h 1020"/>
                  <a:gd name="T66" fmla="*/ 340 w 1588"/>
                  <a:gd name="T67" fmla="*/ 340 h 1020"/>
                  <a:gd name="T68" fmla="*/ 340 w 1588"/>
                  <a:gd name="T69" fmla="*/ 453 h 1020"/>
                  <a:gd name="T70" fmla="*/ 454 w 1588"/>
                  <a:gd name="T71" fmla="*/ 453 h 1020"/>
                  <a:gd name="T72" fmla="*/ 454 w 1588"/>
                  <a:gd name="T73" fmla="*/ 340 h 1020"/>
                  <a:gd name="T74" fmla="*/ 680 w 1588"/>
                  <a:gd name="T75" fmla="*/ 340 h 1020"/>
                  <a:gd name="T76" fmla="*/ 680 w 1588"/>
                  <a:gd name="T77" fmla="*/ 453 h 1020"/>
                  <a:gd name="T78" fmla="*/ 907 w 1588"/>
                  <a:gd name="T79" fmla="*/ 453 h 1020"/>
                  <a:gd name="T80" fmla="*/ 907 w 1588"/>
                  <a:gd name="T81" fmla="*/ 340 h 1020"/>
                  <a:gd name="T82" fmla="*/ 1247 w 1588"/>
                  <a:gd name="T83" fmla="*/ 340 h 1020"/>
                  <a:gd name="T84" fmla="*/ 1247 w 1588"/>
                  <a:gd name="T85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88" h="1020">
                    <a:moveTo>
                      <a:pt x="1247" y="0"/>
                    </a:moveTo>
                    <a:lnTo>
                      <a:pt x="1474" y="0"/>
                    </a:lnTo>
                    <a:lnTo>
                      <a:pt x="1474" y="226"/>
                    </a:lnTo>
                    <a:lnTo>
                      <a:pt x="1588" y="226"/>
                    </a:lnTo>
                    <a:lnTo>
                      <a:pt x="1588" y="340"/>
                    </a:lnTo>
                    <a:lnTo>
                      <a:pt x="1361" y="340"/>
                    </a:lnTo>
                    <a:lnTo>
                      <a:pt x="1361" y="453"/>
                    </a:lnTo>
                    <a:lnTo>
                      <a:pt x="1134" y="453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680"/>
                    </a:lnTo>
                    <a:lnTo>
                      <a:pt x="907" y="680"/>
                    </a:lnTo>
                    <a:lnTo>
                      <a:pt x="907" y="907"/>
                    </a:lnTo>
                    <a:lnTo>
                      <a:pt x="1021" y="907"/>
                    </a:lnTo>
                    <a:lnTo>
                      <a:pt x="1021" y="1020"/>
                    </a:lnTo>
                    <a:lnTo>
                      <a:pt x="680" y="1020"/>
                    </a:lnTo>
                    <a:lnTo>
                      <a:pt x="680" y="907"/>
                    </a:lnTo>
                    <a:lnTo>
                      <a:pt x="794" y="907"/>
                    </a:lnTo>
                    <a:lnTo>
                      <a:pt x="794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680" y="340"/>
                    </a:lnTo>
                    <a:lnTo>
                      <a:pt x="680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1247" y="340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4612" y="6867"/>
                <a:ext cx="340" cy="227"/>
              </a:xfrm>
              <a:custGeom>
                <a:avLst/>
                <a:gdLst>
                  <a:gd name="T0" fmla="*/ 0 w 340"/>
                  <a:gd name="T1" fmla="*/ 0 h 227"/>
                  <a:gd name="T2" fmla="*/ 340 w 340"/>
                  <a:gd name="T3" fmla="*/ 0 h 227"/>
                  <a:gd name="T4" fmla="*/ 340 w 340"/>
                  <a:gd name="T5" fmla="*/ 227 h 227"/>
                  <a:gd name="T6" fmla="*/ 113 w 340"/>
                  <a:gd name="T7" fmla="*/ 227 h 227"/>
                  <a:gd name="T8" fmla="*/ 113 w 340"/>
                  <a:gd name="T9" fmla="*/ 113 h 227"/>
                  <a:gd name="T10" fmla="*/ 0 w 340"/>
                  <a:gd name="T11" fmla="*/ 113 h 227"/>
                  <a:gd name="T12" fmla="*/ 0 w 340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227">
                    <a:moveTo>
                      <a:pt x="0" y="0"/>
                    </a:moveTo>
                    <a:lnTo>
                      <a:pt x="340" y="0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4498" y="5279"/>
                <a:ext cx="1134" cy="1134"/>
              </a:xfrm>
              <a:custGeom>
                <a:avLst/>
                <a:gdLst>
                  <a:gd name="T0" fmla="*/ 0 w 1134"/>
                  <a:gd name="T1" fmla="*/ 114 h 1134"/>
                  <a:gd name="T2" fmla="*/ 340 w 1134"/>
                  <a:gd name="T3" fmla="*/ 114 h 1134"/>
                  <a:gd name="T4" fmla="*/ 340 w 1134"/>
                  <a:gd name="T5" fmla="*/ 0 h 1134"/>
                  <a:gd name="T6" fmla="*/ 567 w 1134"/>
                  <a:gd name="T7" fmla="*/ 0 h 1134"/>
                  <a:gd name="T8" fmla="*/ 567 w 1134"/>
                  <a:gd name="T9" fmla="*/ 114 h 1134"/>
                  <a:gd name="T10" fmla="*/ 681 w 1134"/>
                  <a:gd name="T11" fmla="*/ 114 h 1134"/>
                  <a:gd name="T12" fmla="*/ 681 w 1134"/>
                  <a:gd name="T13" fmla="*/ 227 h 1134"/>
                  <a:gd name="T14" fmla="*/ 1018 w 1134"/>
                  <a:gd name="T15" fmla="*/ 225 h 1134"/>
                  <a:gd name="T16" fmla="*/ 1021 w 1134"/>
                  <a:gd name="T17" fmla="*/ 341 h 1134"/>
                  <a:gd name="T18" fmla="*/ 1134 w 1134"/>
                  <a:gd name="T19" fmla="*/ 341 h 1134"/>
                  <a:gd name="T20" fmla="*/ 1134 w 1134"/>
                  <a:gd name="T21" fmla="*/ 454 h 1134"/>
                  <a:gd name="T22" fmla="*/ 907 w 1134"/>
                  <a:gd name="T23" fmla="*/ 454 h 1134"/>
                  <a:gd name="T24" fmla="*/ 907 w 1134"/>
                  <a:gd name="T25" fmla="*/ 567 h 1134"/>
                  <a:gd name="T26" fmla="*/ 1021 w 1134"/>
                  <a:gd name="T27" fmla="*/ 567 h 1134"/>
                  <a:gd name="T28" fmla="*/ 1021 w 1134"/>
                  <a:gd name="T29" fmla="*/ 681 h 1134"/>
                  <a:gd name="T30" fmla="*/ 907 w 1134"/>
                  <a:gd name="T31" fmla="*/ 681 h 1134"/>
                  <a:gd name="T32" fmla="*/ 907 w 1134"/>
                  <a:gd name="T33" fmla="*/ 794 h 1134"/>
                  <a:gd name="T34" fmla="*/ 794 w 1134"/>
                  <a:gd name="T35" fmla="*/ 794 h 1134"/>
                  <a:gd name="T36" fmla="*/ 794 w 1134"/>
                  <a:gd name="T37" fmla="*/ 908 h 1134"/>
                  <a:gd name="T38" fmla="*/ 907 w 1134"/>
                  <a:gd name="T39" fmla="*/ 908 h 1134"/>
                  <a:gd name="T40" fmla="*/ 907 w 1134"/>
                  <a:gd name="T41" fmla="*/ 1021 h 1134"/>
                  <a:gd name="T42" fmla="*/ 794 w 1134"/>
                  <a:gd name="T43" fmla="*/ 1021 h 1134"/>
                  <a:gd name="T44" fmla="*/ 794 w 1134"/>
                  <a:gd name="T45" fmla="*/ 1134 h 1134"/>
                  <a:gd name="T46" fmla="*/ 567 w 1134"/>
                  <a:gd name="T47" fmla="*/ 1134 h 1134"/>
                  <a:gd name="T48" fmla="*/ 567 w 1134"/>
                  <a:gd name="T49" fmla="*/ 908 h 1134"/>
                  <a:gd name="T50" fmla="*/ 227 w 1134"/>
                  <a:gd name="T51" fmla="*/ 908 h 1134"/>
                  <a:gd name="T52" fmla="*/ 227 w 1134"/>
                  <a:gd name="T53" fmla="*/ 567 h 1134"/>
                  <a:gd name="T54" fmla="*/ 114 w 1134"/>
                  <a:gd name="T55" fmla="*/ 567 h 1134"/>
                  <a:gd name="T56" fmla="*/ 114 w 1134"/>
                  <a:gd name="T57" fmla="*/ 227 h 1134"/>
                  <a:gd name="T58" fmla="*/ 0 w 1134"/>
                  <a:gd name="T59" fmla="*/ 227 h 1134"/>
                  <a:gd name="T60" fmla="*/ 0 w 1134"/>
                  <a:gd name="T61" fmla="*/ 11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134">
                    <a:moveTo>
                      <a:pt x="0" y="114"/>
                    </a:moveTo>
                    <a:lnTo>
                      <a:pt x="340" y="114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1018" y="225"/>
                    </a:lnTo>
                    <a:lnTo>
                      <a:pt x="1021" y="341"/>
                    </a:lnTo>
                    <a:lnTo>
                      <a:pt x="1134" y="341"/>
                    </a:lnTo>
                    <a:lnTo>
                      <a:pt x="1134" y="454"/>
                    </a:lnTo>
                    <a:lnTo>
                      <a:pt x="907" y="454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681"/>
                    </a:lnTo>
                    <a:lnTo>
                      <a:pt x="907" y="681"/>
                    </a:lnTo>
                    <a:lnTo>
                      <a:pt x="907" y="794"/>
                    </a:lnTo>
                    <a:lnTo>
                      <a:pt x="794" y="794"/>
                    </a:lnTo>
                    <a:lnTo>
                      <a:pt x="794" y="908"/>
                    </a:lnTo>
                    <a:lnTo>
                      <a:pt x="907" y="908"/>
                    </a:lnTo>
                    <a:lnTo>
                      <a:pt x="907" y="1021"/>
                    </a:lnTo>
                    <a:lnTo>
                      <a:pt x="794" y="1021"/>
                    </a:lnTo>
                    <a:lnTo>
                      <a:pt x="794" y="1134"/>
                    </a:lnTo>
                    <a:lnTo>
                      <a:pt x="567" y="1134"/>
                    </a:lnTo>
                    <a:lnTo>
                      <a:pt x="567" y="908"/>
                    </a:lnTo>
                    <a:lnTo>
                      <a:pt x="227" y="908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5292" y="6073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114 h 227"/>
                  <a:gd name="T6" fmla="*/ 113 w 227"/>
                  <a:gd name="T7" fmla="*/ 114 h 227"/>
                  <a:gd name="T8" fmla="*/ 113 w 227"/>
                  <a:gd name="T9" fmla="*/ 227 h 227"/>
                  <a:gd name="T10" fmla="*/ 227 w 227"/>
                  <a:gd name="T11" fmla="*/ 227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5179" y="3238"/>
                <a:ext cx="680" cy="681"/>
              </a:xfrm>
              <a:custGeom>
                <a:avLst/>
                <a:gdLst>
                  <a:gd name="T0" fmla="*/ 680 w 680"/>
                  <a:gd name="T1" fmla="*/ 0 h 681"/>
                  <a:gd name="T2" fmla="*/ 453 w 680"/>
                  <a:gd name="T3" fmla="*/ 0 h 681"/>
                  <a:gd name="T4" fmla="*/ 453 w 680"/>
                  <a:gd name="T5" fmla="*/ 114 h 681"/>
                  <a:gd name="T6" fmla="*/ 340 w 680"/>
                  <a:gd name="T7" fmla="*/ 114 h 681"/>
                  <a:gd name="T8" fmla="*/ 340 w 680"/>
                  <a:gd name="T9" fmla="*/ 227 h 681"/>
                  <a:gd name="T10" fmla="*/ 0 w 680"/>
                  <a:gd name="T11" fmla="*/ 227 h 681"/>
                  <a:gd name="T12" fmla="*/ 0 w 680"/>
                  <a:gd name="T13" fmla="*/ 681 h 681"/>
                  <a:gd name="T14" fmla="*/ 226 w 680"/>
                  <a:gd name="T15" fmla="*/ 681 h 681"/>
                  <a:gd name="T16" fmla="*/ 226 w 680"/>
                  <a:gd name="T17" fmla="*/ 567 h 681"/>
                  <a:gd name="T18" fmla="*/ 453 w 680"/>
                  <a:gd name="T19" fmla="*/ 567 h 681"/>
                  <a:gd name="T20" fmla="*/ 453 w 680"/>
                  <a:gd name="T21" fmla="*/ 340 h 681"/>
                  <a:gd name="T22" fmla="*/ 567 w 680"/>
                  <a:gd name="T23" fmla="*/ 340 h 681"/>
                  <a:gd name="T24" fmla="*/ 567 w 680"/>
                  <a:gd name="T25" fmla="*/ 454 h 681"/>
                  <a:gd name="T26" fmla="*/ 680 w 680"/>
                  <a:gd name="T27" fmla="*/ 454 h 681"/>
                  <a:gd name="T28" fmla="*/ 680 w 680"/>
                  <a:gd name="T2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681">
                    <a:moveTo>
                      <a:pt x="680" y="0"/>
                    </a:moveTo>
                    <a:lnTo>
                      <a:pt x="453" y="0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0" y="227"/>
                    </a:lnTo>
                    <a:lnTo>
                      <a:pt x="0" y="681"/>
                    </a:lnTo>
                    <a:lnTo>
                      <a:pt x="226" y="681"/>
                    </a:lnTo>
                    <a:lnTo>
                      <a:pt x="226" y="567"/>
                    </a:lnTo>
                    <a:lnTo>
                      <a:pt x="453" y="567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4952" y="3919"/>
                <a:ext cx="227" cy="34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226 h 340"/>
                  <a:gd name="T4" fmla="*/ 113 w 227"/>
                  <a:gd name="T5" fmla="*/ 226 h 340"/>
                  <a:gd name="T6" fmla="*/ 113 w 227"/>
                  <a:gd name="T7" fmla="*/ 340 h 340"/>
                  <a:gd name="T8" fmla="*/ 227 w 227"/>
                  <a:gd name="T9" fmla="*/ 340 h 340"/>
                  <a:gd name="T10" fmla="*/ 227 w 227"/>
                  <a:gd name="T11" fmla="*/ 113 h 340"/>
                  <a:gd name="T12" fmla="*/ 113 w 227"/>
                  <a:gd name="T13" fmla="*/ 113 h 340"/>
                  <a:gd name="T14" fmla="*/ 113 w 227"/>
                  <a:gd name="T15" fmla="*/ 0 h 340"/>
                  <a:gd name="T16" fmla="*/ 0 w 22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4271" y="3919"/>
                <a:ext cx="1588" cy="1701"/>
              </a:xfrm>
              <a:custGeom>
                <a:avLst/>
                <a:gdLst>
                  <a:gd name="T0" fmla="*/ 1588 w 1588"/>
                  <a:gd name="T1" fmla="*/ 1247 h 1701"/>
                  <a:gd name="T2" fmla="*/ 1588 w 1588"/>
                  <a:gd name="T3" fmla="*/ 1360 h 1701"/>
                  <a:gd name="T4" fmla="*/ 1475 w 1588"/>
                  <a:gd name="T5" fmla="*/ 1360 h 1701"/>
                  <a:gd name="T6" fmla="*/ 1475 w 1588"/>
                  <a:gd name="T7" fmla="*/ 1587 h 1701"/>
                  <a:gd name="T8" fmla="*/ 1361 w 1588"/>
                  <a:gd name="T9" fmla="*/ 1587 h 1701"/>
                  <a:gd name="T10" fmla="*/ 1361 w 1588"/>
                  <a:gd name="T11" fmla="*/ 1701 h 1701"/>
                  <a:gd name="T12" fmla="*/ 1248 w 1588"/>
                  <a:gd name="T13" fmla="*/ 1701 h 1701"/>
                  <a:gd name="T14" fmla="*/ 1248 w 1588"/>
                  <a:gd name="T15" fmla="*/ 1587 h 1701"/>
                  <a:gd name="T16" fmla="*/ 908 w 1588"/>
                  <a:gd name="T17" fmla="*/ 1587 h 1701"/>
                  <a:gd name="T18" fmla="*/ 908 w 1588"/>
                  <a:gd name="T19" fmla="*/ 1474 h 1701"/>
                  <a:gd name="T20" fmla="*/ 794 w 1588"/>
                  <a:gd name="T21" fmla="*/ 1474 h 1701"/>
                  <a:gd name="T22" fmla="*/ 794 w 1588"/>
                  <a:gd name="T23" fmla="*/ 1360 h 1701"/>
                  <a:gd name="T24" fmla="*/ 567 w 1588"/>
                  <a:gd name="T25" fmla="*/ 1360 h 1701"/>
                  <a:gd name="T26" fmla="*/ 567 w 1588"/>
                  <a:gd name="T27" fmla="*/ 1474 h 1701"/>
                  <a:gd name="T28" fmla="*/ 114 w 1588"/>
                  <a:gd name="T29" fmla="*/ 1474 h 1701"/>
                  <a:gd name="T30" fmla="*/ 114 w 1588"/>
                  <a:gd name="T31" fmla="*/ 1360 h 1701"/>
                  <a:gd name="T32" fmla="*/ 0 w 1588"/>
                  <a:gd name="T33" fmla="*/ 1360 h 1701"/>
                  <a:gd name="T34" fmla="*/ 0 w 1588"/>
                  <a:gd name="T35" fmla="*/ 1134 h 1701"/>
                  <a:gd name="T36" fmla="*/ 114 w 1588"/>
                  <a:gd name="T37" fmla="*/ 1134 h 1701"/>
                  <a:gd name="T38" fmla="*/ 114 w 1588"/>
                  <a:gd name="T39" fmla="*/ 1020 h 1701"/>
                  <a:gd name="T40" fmla="*/ 341 w 1588"/>
                  <a:gd name="T41" fmla="*/ 1020 h 1701"/>
                  <a:gd name="T42" fmla="*/ 341 w 1588"/>
                  <a:gd name="T43" fmla="*/ 907 h 1701"/>
                  <a:gd name="T44" fmla="*/ 454 w 1588"/>
                  <a:gd name="T45" fmla="*/ 907 h 1701"/>
                  <a:gd name="T46" fmla="*/ 454 w 1588"/>
                  <a:gd name="T47" fmla="*/ 567 h 1701"/>
                  <a:gd name="T48" fmla="*/ 341 w 1588"/>
                  <a:gd name="T49" fmla="*/ 567 h 1701"/>
                  <a:gd name="T50" fmla="*/ 341 w 1588"/>
                  <a:gd name="T51" fmla="*/ 0 h 1701"/>
                  <a:gd name="T52" fmla="*/ 454 w 1588"/>
                  <a:gd name="T53" fmla="*/ 0 h 1701"/>
                  <a:gd name="T54" fmla="*/ 454 w 1588"/>
                  <a:gd name="T55" fmla="*/ 113 h 1701"/>
                  <a:gd name="T56" fmla="*/ 567 w 1588"/>
                  <a:gd name="T57" fmla="*/ 113 h 1701"/>
                  <a:gd name="T58" fmla="*/ 567 w 1588"/>
                  <a:gd name="T59" fmla="*/ 226 h 1701"/>
                  <a:gd name="T60" fmla="*/ 681 w 1588"/>
                  <a:gd name="T61" fmla="*/ 226 h 1701"/>
                  <a:gd name="T62" fmla="*/ 681 w 1588"/>
                  <a:gd name="T63" fmla="*/ 680 h 1701"/>
                  <a:gd name="T64" fmla="*/ 794 w 1588"/>
                  <a:gd name="T65" fmla="*/ 680 h 1701"/>
                  <a:gd name="T66" fmla="*/ 794 w 1588"/>
                  <a:gd name="T67" fmla="*/ 793 h 1701"/>
                  <a:gd name="T68" fmla="*/ 908 w 1588"/>
                  <a:gd name="T69" fmla="*/ 793 h 1701"/>
                  <a:gd name="T70" fmla="*/ 908 w 1588"/>
                  <a:gd name="T71" fmla="*/ 1020 h 1701"/>
                  <a:gd name="T72" fmla="*/ 1134 w 1588"/>
                  <a:gd name="T73" fmla="*/ 1020 h 1701"/>
                  <a:gd name="T74" fmla="*/ 1134 w 1588"/>
                  <a:gd name="T75" fmla="*/ 1247 h 1701"/>
                  <a:gd name="T76" fmla="*/ 1588 w 1588"/>
                  <a:gd name="T77" fmla="*/ 1247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88" h="1701">
                    <a:moveTo>
                      <a:pt x="1588" y="1247"/>
                    </a:moveTo>
                    <a:lnTo>
                      <a:pt x="1588" y="1360"/>
                    </a:lnTo>
                    <a:lnTo>
                      <a:pt x="1475" y="1360"/>
                    </a:lnTo>
                    <a:lnTo>
                      <a:pt x="1475" y="1587"/>
                    </a:lnTo>
                    <a:lnTo>
                      <a:pt x="1361" y="1587"/>
                    </a:lnTo>
                    <a:lnTo>
                      <a:pt x="1361" y="1701"/>
                    </a:lnTo>
                    <a:lnTo>
                      <a:pt x="1248" y="1701"/>
                    </a:lnTo>
                    <a:lnTo>
                      <a:pt x="1248" y="1587"/>
                    </a:lnTo>
                    <a:lnTo>
                      <a:pt x="908" y="1587"/>
                    </a:lnTo>
                    <a:lnTo>
                      <a:pt x="908" y="1474"/>
                    </a:lnTo>
                    <a:lnTo>
                      <a:pt x="794" y="1474"/>
                    </a:lnTo>
                    <a:lnTo>
                      <a:pt x="794" y="1360"/>
                    </a:lnTo>
                    <a:lnTo>
                      <a:pt x="567" y="1360"/>
                    </a:lnTo>
                    <a:lnTo>
                      <a:pt x="567" y="1474"/>
                    </a:lnTo>
                    <a:lnTo>
                      <a:pt x="114" y="1474"/>
                    </a:lnTo>
                    <a:lnTo>
                      <a:pt x="114" y="1360"/>
                    </a:lnTo>
                    <a:lnTo>
                      <a:pt x="0" y="1360"/>
                    </a:lnTo>
                    <a:lnTo>
                      <a:pt x="0" y="1134"/>
                    </a:lnTo>
                    <a:lnTo>
                      <a:pt x="114" y="1134"/>
                    </a:lnTo>
                    <a:lnTo>
                      <a:pt x="114" y="1020"/>
                    </a:lnTo>
                    <a:lnTo>
                      <a:pt x="341" y="1020"/>
                    </a:lnTo>
                    <a:lnTo>
                      <a:pt x="341" y="907"/>
                    </a:lnTo>
                    <a:lnTo>
                      <a:pt x="454" y="907"/>
                    </a:lnTo>
                    <a:lnTo>
                      <a:pt x="454" y="567"/>
                    </a:lnTo>
                    <a:lnTo>
                      <a:pt x="341" y="567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81" y="226"/>
                    </a:lnTo>
                    <a:lnTo>
                      <a:pt x="681" y="680"/>
                    </a:lnTo>
                    <a:lnTo>
                      <a:pt x="794" y="680"/>
                    </a:lnTo>
                    <a:lnTo>
                      <a:pt x="794" y="793"/>
                    </a:lnTo>
                    <a:lnTo>
                      <a:pt x="908" y="793"/>
                    </a:lnTo>
                    <a:lnTo>
                      <a:pt x="908" y="1020"/>
                    </a:lnTo>
                    <a:lnTo>
                      <a:pt x="1134" y="1020"/>
                    </a:lnTo>
                    <a:lnTo>
                      <a:pt x="1134" y="1247"/>
                    </a:lnTo>
                    <a:lnTo>
                      <a:pt x="1588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1096" y="3125"/>
                <a:ext cx="2041" cy="1020"/>
              </a:xfrm>
              <a:custGeom>
                <a:avLst/>
                <a:gdLst>
                  <a:gd name="T0" fmla="*/ 1815 w 2041"/>
                  <a:gd name="T1" fmla="*/ 0 h 1020"/>
                  <a:gd name="T2" fmla="*/ 1248 w 2041"/>
                  <a:gd name="T3" fmla="*/ 0 h 1020"/>
                  <a:gd name="T4" fmla="*/ 1248 w 2041"/>
                  <a:gd name="T5" fmla="*/ 113 h 1020"/>
                  <a:gd name="T6" fmla="*/ 794 w 2041"/>
                  <a:gd name="T7" fmla="*/ 113 h 1020"/>
                  <a:gd name="T8" fmla="*/ 794 w 2041"/>
                  <a:gd name="T9" fmla="*/ 227 h 1020"/>
                  <a:gd name="T10" fmla="*/ 454 w 2041"/>
                  <a:gd name="T11" fmla="*/ 227 h 1020"/>
                  <a:gd name="T12" fmla="*/ 454 w 2041"/>
                  <a:gd name="T13" fmla="*/ 453 h 1020"/>
                  <a:gd name="T14" fmla="*/ 340 w 2041"/>
                  <a:gd name="T15" fmla="*/ 453 h 1020"/>
                  <a:gd name="T16" fmla="*/ 340 w 2041"/>
                  <a:gd name="T17" fmla="*/ 567 h 1020"/>
                  <a:gd name="T18" fmla="*/ 0 w 2041"/>
                  <a:gd name="T19" fmla="*/ 567 h 1020"/>
                  <a:gd name="T20" fmla="*/ 0 w 2041"/>
                  <a:gd name="T21" fmla="*/ 794 h 1020"/>
                  <a:gd name="T22" fmla="*/ 114 w 2041"/>
                  <a:gd name="T23" fmla="*/ 794 h 1020"/>
                  <a:gd name="T24" fmla="*/ 114 w 2041"/>
                  <a:gd name="T25" fmla="*/ 1020 h 1020"/>
                  <a:gd name="T26" fmla="*/ 567 w 2041"/>
                  <a:gd name="T27" fmla="*/ 1020 h 1020"/>
                  <a:gd name="T28" fmla="*/ 567 w 2041"/>
                  <a:gd name="T29" fmla="*/ 907 h 1020"/>
                  <a:gd name="T30" fmla="*/ 794 w 2041"/>
                  <a:gd name="T31" fmla="*/ 907 h 1020"/>
                  <a:gd name="T32" fmla="*/ 794 w 2041"/>
                  <a:gd name="T33" fmla="*/ 794 h 1020"/>
                  <a:gd name="T34" fmla="*/ 1248 w 2041"/>
                  <a:gd name="T35" fmla="*/ 794 h 1020"/>
                  <a:gd name="T36" fmla="*/ 1248 w 2041"/>
                  <a:gd name="T37" fmla="*/ 680 h 1020"/>
                  <a:gd name="T38" fmla="*/ 1361 w 2041"/>
                  <a:gd name="T39" fmla="*/ 680 h 1020"/>
                  <a:gd name="T40" fmla="*/ 1361 w 2041"/>
                  <a:gd name="T41" fmla="*/ 567 h 1020"/>
                  <a:gd name="T42" fmla="*/ 1588 w 2041"/>
                  <a:gd name="T43" fmla="*/ 567 h 1020"/>
                  <a:gd name="T44" fmla="*/ 1588 w 2041"/>
                  <a:gd name="T45" fmla="*/ 680 h 1020"/>
                  <a:gd name="T46" fmla="*/ 1701 w 2041"/>
                  <a:gd name="T47" fmla="*/ 680 h 1020"/>
                  <a:gd name="T48" fmla="*/ 1701 w 2041"/>
                  <a:gd name="T49" fmla="*/ 567 h 1020"/>
                  <a:gd name="T50" fmla="*/ 1928 w 2041"/>
                  <a:gd name="T51" fmla="*/ 567 h 1020"/>
                  <a:gd name="T52" fmla="*/ 1928 w 2041"/>
                  <a:gd name="T53" fmla="*/ 453 h 1020"/>
                  <a:gd name="T54" fmla="*/ 2041 w 2041"/>
                  <a:gd name="T55" fmla="*/ 453 h 1020"/>
                  <a:gd name="T56" fmla="*/ 2041 w 2041"/>
                  <a:gd name="T57" fmla="*/ 113 h 1020"/>
                  <a:gd name="T58" fmla="*/ 1928 w 2041"/>
                  <a:gd name="T59" fmla="*/ 113 h 1020"/>
                  <a:gd name="T60" fmla="*/ 1928 w 2041"/>
                  <a:gd name="T61" fmla="*/ 0 h 1020"/>
                  <a:gd name="T62" fmla="*/ 1815 w 2041"/>
                  <a:gd name="T63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41" h="1020">
                    <a:moveTo>
                      <a:pt x="1815" y="0"/>
                    </a:moveTo>
                    <a:lnTo>
                      <a:pt x="1248" y="0"/>
                    </a:lnTo>
                    <a:lnTo>
                      <a:pt x="1248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454" y="227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1020"/>
                    </a:lnTo>
                    <a:lnTo>
                      <a:pt x="567" y="1020"/>
                    </a:lnTo>
                    <a:lnTo>
                      <a:pt x="567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1248" y="794"/>
                    </a:lnTo>
                    <a:lnTo>
                      <a:pt x="1248" y="680"/>
                    </a:lnTo>
                    <a:lnTo>
                      <a:pt x="1361" y="680"/>
                    </a:lnTo>
                    <a:lnTo>
                      <a:pt x="1361" y="567"/>
                    </a:lnTo>
                    <a:lnTo>
                      <a:pt x="1588" y="567"/>
                    </a:lnTo>
                    <a:lnTo>
                      <a:pt x="1588" y="680"/>
                    </a:lnTo>
                    <a:lnTo>
                      <a:pt x="1701" y="680"/>
                    </a:lnTo>
                    <a:lnTo>
                      <a:pt x="1701" y="567"/>
                    </a:lnTo>
                    <a:lnTo>
                      <a:pt x="1928" y="567"/>
                    </a:lnTo>
                    <a:lnTo>
                      <a:pt x="1928" y="453"/>
                    </a:lnTo>
                    <a:lnTo>
                      <a:pt x="2041" y="453"/>
                    </a:lnTo>
                    <a:lnTo>
                      <a:pt x="2041" y="113"/>
                    </a:lnTo>
                    <a:lnTo>
                      <a:pt x="1928" y="113"/>
                    </a:lnTo>
                    <a:lnTo>
                      <a:pt x="1928" y="0"/>
                    </a:lnTo>
                    <a:lnTo>
                      <a:pt x="181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1210" y="2331"/>
                <a:ext cx="2041" cy="1021"/>
              </a:xfrm>
              <a:custGeom>
                <a:avLst/>
                <a:gdLst>
                  <a:gd name="T0" fmla="*/ 2041 w 2041"/>
                  <a:gd name="T1" fmla="*/ 340 h 1021"/>
                  <a:gd name="T2" fmla="*/ 2041 w 2041"/>
                  <a:gd name="T3" fmla="*/ 454 h 1021"/>
                  <a:gd name="T4" fmla="*/ 1927 w 2041"/>
                  <a:gd name="T5" fmla="*/ 454 h 1021"/>
                  <a:gd name="T6" fmla="*/ 1927 w 2041"/>
                  <a:gd name="T7" fmla="*/ 680 h 1021"/>
                  <a:gd name="T8" fmla="*/ 1701 w 2041"/>
                  <a:gd name="T9" fmla="*/ 680 h 1021"/>
                  <a:gd name="T10" fmla="*/ 1701 w 2041"/>
                  <a:gd name="T11" fmla="*/ 794 h 1021"/>
                  <a:gd name="T12" fmla="*/ 1134 w 2041"/>
                  <a:gd name="T13" fmla="*/ 794 h 1021"/>
                  <a:gd name="T14" fmla="*/ 1134 w 2041"/>
                  <a:gd name="T15" fmla="*/ 907 h 1021"/>
                  <a:gd name="T16" fmla="*/ 680 w 2041"/>
                  <a:gd name="T17" fmla="*/ 907 h 1021"/>
                  <a:gd name="T18" fmla="*/ 680 w 2041"/>
                  <a:gd name="T19" fmla="*/ 1021 h 1021"/>
                  <a:gd name="T20" fmla="*/ 453 w 2041"/>
                  <a:gd name="T21" fmla="*/ 1021 h 1021"/>
                  <a:gd name="T22" fmla="*/ 453 w 2041"/>
                  <a:gd name="T23" fmla="*/ 907 h 1021"/>
                  <a:gd name="T24" fmla="*/ 226 w 2041"/>
                  <a:gd name="T25" fmla="*/ 907 h 1021"/>
                  <a:gd name="T26" fmla="*/ 226 w 2041"/>
                  <a:gd name="T27" fmla="*/ 794 h 1021"/>
                  <a:gd name="T28" fmla="*/ 113 w 2041"/>
                  <a:gd name="T29" fmla="*/ 794 h 1021"/>
                  <a:gd name="T30" fmla="*/ 113 w 2041"/>
                  <a:gd name="T31" fmla="*/ 680 h 1021"/>
                  <a:gd name="T32" fmla="*/ 0 w 2041"/>
                  <a:gd name="T33" fmla="*/ 680 h 1021"/>
                  <a:gd name="T34" fmla="*/ 0 w 2041"/>
                  <a:gd name="T35" fmla="*/ 227 h 1021"/>
                  <a:gd name="T36" fmla="*/ 226 w 2041"/>
                  <a:gd name="T37" fmla="*/ 227 h 1021"/>
                  <a:gd name="T38" fmla="*/ 226 w 2041"/>
                  <a:gd name="T39" fmla="*/ 113 h 1021"/>
                  <a:gd name="T40" fmla="*/ 340 w 2041"/>
                  <a:gd name="T41" fmla="*/ 113 h 1021"/>
                  <a:gd name="T42" fmla="*/ 340 w 2041"/>
                  <a:gd name="T43" fmla="*/ 227 h 1021"/>
                  <a:gd name="T44" fmla="*/ 453 w 2041"/>
                  <a:gd name="T45" fmla="*/ 227 h 1021"/>
                  <a:gd name="T46" fmla="*/ 453 w 2041"/>
                  <a:gd name="T47" fmla="*/ 113 h 1021"/>
                  <a:gd name="T48" fmla="*/ 567 w 2041"/>
                  <a:gd name="T49" fmla="*/ 113 h 1021"/>
                  <a:gd name="T50" fmla="*/ 567 w 2041"/>
                  <a:gd name="T51" fmla="*/ 227 h 1021"/>
                  <a:gd name="T52" fmla="*/ 1020 w 2041"/>
                  <a:gd name="T53" fmla="*/ 227 h 1021"/>
                  <a:gd name="T54" fmla="*/ 1020 w 2041"/>
                  <a:gd name="T55" fmla="*/ 113 h 1021"/>
                  <a:gd name="T56" fmla="*/ 1134 w 2041"/>
                  <a:gd name="T57" fmla="*/ 113 h 1021"/>
                  <a:gd name="T58" fmla="*/ 1247 w 2041"/>
                  <a:gd name="T59" fmla="*/ 113 h 1021"/>
                  <a:gd name="T60" fmla="*/ 1247 w 2041"/>
                  <a:gd name="T61" fmla="*/ 227 h 1021"/>
                  <a:gd name="T62" fmla="*/ 1360 w 2041"/>
                  <a:gd name="T63" fmla="*/ 227 h 1021"/>
                  <a:gd name="T64" fmla="*/ 1360 w 2041"/>
                  <a:gd name="T65" fmla="*/ 113 h 1021"/>
                  <a:gd name="T66" fmla="*/ 1474 w 2041"/>
                  <a:gd name="T67" fmla="*/ 113 h 1021"/>
                  <a:gd name="T68" fmla="*/ 1474 w 2041"/>
                  <a:gd name="T69" fmla="*/ 0 h 1021"/>
                  <a:gd name="T70" fmla="*/ 1814 w 2041"/>
                  <a:gd name="T71" fmla="*/ 0 h 1021"/>
                  <a:gd name="T72" fmla="*/ 1814 w 2041"/>
                  <a:gd name="T73" fmla="*/ 227 h 1021"/>
                  <a:gd name="T74" fmla="*/ 1927 w 2041"/>
                  <a:gd name="T75" fmla="*/ 227 h 1021"/>
                  <a:gd name="T76" fmla="*/ 1927 w 2041"/>
                  <a:gd name="T77" fmla="*/ 340 h 1021"/>
                  <a:gd name="T78" fmla="*/ 2041 w 2041"/>
                  <a:gd name="T79" fmla="*/ 34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41" h="1021">
                    <a:moveTo>
                      <a:pt x="2041" y="340"/>
                    </a:moveTo>
                    <a:lnTo>
                      <a:pt x="2041" y="454"/>
                    </a:lnTo>
                    <a:lnTo>
                      <a:pt x="1927" y="454"/>
                    </a:lnTo>
                    <a:lnTo>
                      <a:pt x="1927" y="680"/>
                    </a:lnTo>
                    <a:lnTo>
                      <a:pt x="1701" y="680"/>
                    </a:lnTo>
                    <a:lnTo>
                      <a:pt x="1701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680" y="907"/>
                    </a:lnTo>
                    <a:lnTo>
                      <a:pt x="680" y="1021"/>
                    </a:lnTo>
                    <a:lnTo>
                      <a:pt x="453" y="1021"/>
                    </a:lnTo>
                    <a:lnTo>
                      <a:pt x="453" y="907"/>
                    </a:lnTo>
                    <a:lnTo>
                      <a:pt x="226" y="907"/>
                    </a:lnTo>
                    <a:lnTo>
                      <a:pt x="226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1020" y="227"/>
                    </a:lnTo>
                    <a:lnTo>
                      <a:pt x="1020" y="113"/>
                    </a:lnTo>
                    <a:lnTo>
                      <a:pt x="1134" y="113"/>
                    </a:lnTo>
                    <a:lnTo>
                      <a:pt x="1247" y="113"/>
                    </a:lnTo>
                    <a:lnTo>
                      <a:pt x="1247" y="227"/>
                    </a:lnTo>
                    <a:lnTo>
                      <a:pt x="1360" y="227"/>
                    </a:lnTo>
                    <a:lnTo>
                      <a:pt x="1360" y="113"/>
                    </a:lnTo>
                    <a:lnTo>
                      <a:pt x="1474" y="113"/>
                    </a:lnTo>
                    <a:lnTo>
                      <a:pt x="1474" y="0"/>
                    </a:lnTo>
                    <a:lnTo>
                      <a:pt x="1814" y="0"/>
                    </a:lnTo>
                    <a:lnTo>
                      <a:pt x="1814" y="227"/>
                    </a:lnTo>
                    <a:lnTo>
                      <a:pt x="1927" y="227"/>
                    </a:lnTo>
                    <a:lnTo>
                      <a:pt x="1927" y="340"/>
                    </a:lnTo>
                    <a:lnTo>
                      <a:pt x="204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756" y="1991"/>
                <a:ext cx="1134" cy="680"/>
              </a:xfrm>
              <a:custGeom>
                <a:avLst/>
                <a:gdLst>
                  <a:gd name="T0" fmla="*/ 1134 w 1134"/>
                  <a:gd name="T1" fmla="*/ 0 h 680"/>
                  <a:gd name="T2" fmla="*/ 1134 w 1134"/>
                  <a:gd name="T3" fmla="*/ 113 h 680"/>
                  <a:gd name="T4" fmla="*/ 1021 w 1134"/>
                  <a:gd name="T5" fmla="*/ 113 h 680"/>
                  <a:gd name="T6" fmla="*/ 1021 w 1134"/>
                  <a:gd name="T7" fmla="*/ 453 h 680"/>
                  <a:gd name="T8" fmla="*/ 907 w 1134"/>
                  <a:gd name="T9" fmla="*/ 453 h 680"/>
                  <a:gd name="T10" fmla="*/ 907 w 1134"/>
                  <a:gd name="T11" fmla="*/ 567 h 680"/>
                  <a:gd name="T12" fmla="*/ 794 w 1134"/>
                  <a:gd name="T13" fmla="*/ 567 h 680"/>
                  <a:gd name="T14" fmla="*/ 794 w 1134"/>
                  <a:gd name="T15" fmla="*/ 453 h 680"/>
                  <a:gd name="T16" fmla="*/ 680 w 1134"/>
                  <a:gd name="T17" fmla="*/ 453 h 680"/>
                  <a:gd name="T18" fmla="*/ 680 w 1134"/>
                  <a:gd name="T19" fmla="*/ 567 h 680"/>
                  <a:gd name="T20" fmla="*/ 454 w 1134"/>
                  <a:gd name="T21" fmla="*/ 567 h 680"/>
                  <a:gd name="T22" fmla="*/ 454 w 1134"/>
                  <a:gd name="T23" fmla="*/ 680 h 680"/>
                  <a:gd name="T24" fmla="*/ 113 w 1134"/>
                  <a:gd name="T25" fmla="*/ 680 h 680"/>
                  <a:gd name="T26" fmla="*/ 113 w 1134"/>
                  <a:gd name="T27" fmla="*/ 567 h 680"/>
                  <a:gd name="T28" fmla="*/ 0 w 1134"/>
                  <a:gd name="T29" fmla="*/ 567 h 680"/>
                  <a:gd name="T30" fmla="*/ 0 w 1134"/>
                  <a:gd name="T31" fmla="*/ 340 h 680"/>
                  <a:gd name="T32" fmla="*/ 340 w 1134"/>
                  <a:gd name="T33" fmla="*/ 340 h 680"/>
                  <a:gd name="T34" fmla="*/ 340 w 1134"/>
                  <a:gd name="T35" fmla="*/ 227 h 680"/>
                  <a:gd name="T36" fmla="*/ 454 w 1134"/>
                  <a:gd name="T37" fmla="*/ 227 h 680"/>
                  <a:gd name="T38" fmla="*/ 454 w 1134"/>
                  <a:gd name="T39" fmla="*/ 113 h 680"/>
                  <a:gd name="T40" fmla="*/ 907 w 1134"/>
                  <a:gd name="T41" fmla="*/ 113 h 680"/>
                  <a:gd name="T42" fmla="*/ 907 w 1134"/>
                  <a:gd name="T43" fmla="*/ 0 h 680"/>
                  <a:gd name="T44" fmla="*/ 1134 w 1134"/>
                  <a:gd name="T45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680">
                    <a:moveTo>
                      <a:pt x="1134" y="0"/>
                    </a:moveTo>
                    <a:lnTo>
                      <a:pt x="1134" y="113"/>
                    </a:lnTo>
                    <a:lnTo>
                      <a:pt x="1021" y="113"/>
                    </a:lnTo>
                    <a:lnTo>
                      <a:pt x="1021" y="453"/>
                    </a:lnTo>
                    <a:lnTo>
                      <a:pt x="907" y="453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453"/>
                    </a:lnTo>
                    <a:lnTo>
                      <a:pt x="680" y="453"/>
                    </a:lnTo>
                    <a:lnTo>
                      <a:pt x="680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1777" y="1991"/>
                <a:ext cx="1134" cy="567"/>
              </a:xfrm>
              <a:custGeom>
                <a:avLst/>
                <a:gdLst>
                  <a:gd name="T0" fmla="*/ 1134 w 1134"/>
                  <a:gd name="T1" fmla="*/ 0 h 567"/>
                  <a:gd name="T2" fmla="*/ 907 w 1134"/>
                  <a:gd name="T3" fmla="*/ 0 h 567"/>
                  <a:gd name="T4" fmla="*/ 907 w 1134"/>
                  <a:gd name="T5" fmla="*/ 113 h 567"/>
                  <a:gd name="T6" fmla="*/ 567 w 1134"/>
                  <a:gd name="T7" fmla="*/ 113 h 567"/>
                  <a:gd name="T8" fmla="*/ 567 w 1134"/>
                  <a:gd name="T9" fmla="*/ 0 h 567"/>
                  <a:gd name="T10" fmla="*/ 113 w 1134"/>
                  <a:gd name="T11" fmla="*/ 0 h 567"/>
                  <a:gd name="T12" fmla="*/ 113 w 1134"/>
                  <a:gd name="T13" fmla="*/ 113 h 567"/>
                  <a:gd name="T14" fmla="*/ 0 w 1134"/>
                  <a:gd name="T15" fmla="*/ 113 h 567"/>
                  <a:gd name="T16" fmla="*/ 0 w 1134"/>
                  <a:gd name="T17" fmla="*/ 567 h 567"/>
                  <a:gd name="T18" fmla="*/ 453 w 1134"/>
                  <a:gd name="T19" fmla="*/ 567 h 567"/>
                  <a:gd name="T20" fmla="*/ 453 w 1134"/>
                  <a:gd name="T21" fmla="*/ 453 h 567"/>
                  <a:gd name="T22" fmla="*/ 680 w 1134"/>
                  <a:gd name="T23" fmla="*/ 453 h 567"/>
                  <a:gd name="T24" fmla="*/ 680 w 1134"/>
                  <a:gd name="T25" fmla="*/ 567 h 567"/>
                  <a:gd name="T26" fmla="*/ 793 w 1134"/>
                  <a:gd name="T27" fmla="*/ 567 h 567"/>
                  <a:gd name="T28" fmla="*/ 793 w 1134"/>
                  <a:gd name="T29" fmla="*/ 453 h 567"/>
                  <a:gd name="T30" fmla="*/ 907 w 1134"/>
                  <a:gd name="T31" fmla="*/ 453 h 567"/>
                  <a:gd name="T32" fmla="*/ 907 w 1134"/>
                  <a:gd name="T33" fmla="*/ 340 h 567"/>
                  <a:gd name="T34" fmla="*/ 1134 w 1134"/>
                  <a:gd name="T35" fmla="*/ 340 h 567"/>
                  <a:gd name="T36" fmla="*/ 1134 w 1134"/>
                  <a:gd name="T3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4" h="567">
                    <a:moveTo>
                      <a:pt x="1134" y="0"/>
                    </a:moveTo>
                    <a:lnTo>
                      <a:pt x="907" y="0"/>
                    </a:lnTo>
                    <a:lnTo>
                      <a:pt x="907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680" y="453"/>
                    </a:lnTo>
                    <a:lnTo>
                      <a:pt x="680" y="567"/>
                    </a:lnTo>
                    <a:lnTo>
                      <a:pt x="793" y="567"/>
                    </a:lnTo>
                    <a:lnTo>
                      <a:pt x="793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1134" y="34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2570" y="857"/>
                <a:ext cx="908" cy="1814"/>
              </a:xfrm>
              <a:custGeom>
                <a:avLst/>
                <a:gdLst>
                  <a:gd name="T0" fmla="*/ 114 w 908"/>
                  <a:gd name="T1" fmla="*/ 0 h 1814"/>
                  <a:gd name="T2" fmla="*/ 114 w 908"/>
                  <a:gd name="T3" fmla="*/ 113 h 1814"/>
                  <a:gd name="T4" fmla="*/ 0 w 908"/>
                  <a:gd name="T5" fmla="*/ 113 h 1814"/>
                  <a:gd name="T6" fmla="*/ 0 w 908"/>
                  <a:gd name="T7" fmla="*/ 227 h 1814"/>
                  <a:gd name="T8" fmla="*/ 114 w 908"/>
                  <a:gd name="T9" fmla="*/ 227 h 1814"/>
                  <a:gd name="T10" fmla="*/ 114 w 908"/>
                  <a:gd name="T11" fmla="*/ 453 h 1814"/>
                  <a:gd name="T12" fmla="*/ 0 w 908"/>
                  <a:gd name="T13" fmla="*/ 453 h 1814"/>
                  <a:gd name="T14" fmla="*/ 0 w 908"/>
                  <a:gd name="T15" fmla="*/ 567 h 1814"/>
                  <a:gd name="T16" fmla="*/ 114 w 908"/>
                  <a:gd name="T17" fmla="*/ 567 h 1814"/>
                  <a:gd name="T18" fmla="*/ 114 w 908"/>
                  <a:gd name="T19" fmla="*/ 794 h 1814"/>
                  <a:gd name="T20" fmla="*/ 227 w 908"/>
                  <a:gd name="T21" fmla="*/ 794 h 1814"/>
                  <a:gd name="T22" fmla="*/ 227 w 908"/>
                  <a:gd name="T23" fmla="*/ 1134 h 1814"/>
                  <a:gd name="T24" fmla="*/ 341 w 908"/>
                  <a:gd name="T25" fmla="*/ 1134 h 1814"/>
                  <a:gd name="T26" fmla="*/ 341 w 908"/>
                  <a:gd name="T27" fmla="*/ 1474 h 1814"/>
                  <a:gd name="T28" fmla="*/ 454 w 908"/>
                  <a:gd name="T29" fmla="*/ 1474 h 1814"/>
                  <a:gd name="T30" fmla="*/ 454 w 908"/>
                  <a:gd name="T31" fmla="*/ 1701 h 1814"/>
                  <a:gd name="T32" fmla="*/ 567 w 908"/>
                  <a:gd name="T33" fmla="*/ 1701 h 1814"/>
                  <a:gd name="T34" fmla="*/ 567 w 908"/>
                  <a:gd name="T35" fmla="*/ 1814 h 1814"/>
                  <a:gd name="T36" fmla="*/ 681 w 908"/>
                  <a:gd name="T37" fmla="*/ 1814 h 1814"/>
                  <a:gd name="T38" fmla="*/ 681 w 908"/>
                  <a:gd name="T39" fmla="*/ 1701 h 1814"/>
                  <a:gd name="T40" fmla="*/ 794 w 908"/>
                  <a:gd name="T41" fmla="*/ 1701 h 1814"/>
                  <a:gd name="T42" fmla="*/ 794 w 908"/>
                  <a:gd name="T43" fmla="*/ 1587 h 1814"/>
                  <a:gd name="T44" fmla="*/ 908 w 908"/>
                  <a:gd name="T45" fmla="*/ 1587 h 1814"/>
                  <a:gd name="T46" fmla="*/ 908 w 908"/>
                  <a:gd name="T47" fmla="*/ 1361 h 1814"/>
                  <a:gd name="T48" fmla="*/ 794 w 908"/>
                  <a:gd name="T49" fmla="*/ 1361 h 1814"/>
                  <a:gd name="T50" fmla="*/ 794 w 908"/>
                  <a:gd name="T51" fmla="*/ 1134 h 1814"/>
                  <a:gd name="T52" fmla="*/ 681 w 908"/>
                  <a:gd name="T53" fmla="*/ 1134 h 1814"/>
                  <a:gd name="T54" fmla="*/ 681 w 908"/>
                  <a:gd name="T55" fmla="*/ 1361 h 1814"/>
                  <a:gd name="T56" fmla="*/ 454 w 908"/>
                  <a:gd name="T57" fmla="*/ 1361 h 1814"/>
                  <a:gd name="T58" fmla="*/ 454 w 908"/>
                  <a:gd name="T59" fmla="*/ 680 h 1814"/>
                  <a:gd name="T60" fmla="*/ 567 w 908"/>
                  <a:gd name="T61" fmla="*/ 680 h 1814"/>
                  <a:gd name="T62" fmla="*/ 567 w 908"/>
                  <a:gd name="T63" fmla="*/ 113 h 1814"/>
                  <a:gd name="T64" fmla="*/ 341 w 908"/>
                  <a:gd name="T65" fmla="*/ 113 h 1814"/>
                  <a:gd name="T66" fmla="*/ 341 w 908"/>
                  <a:gd name="T67" fmla="*/ 0 h 1814"/>
                  <a:gd name="T68" fmla="*/ 114 w 908"/>
                  <a:gd name="T69" fmla="*/ 0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8" h="1814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1134"/>
                    </a:lnTo>
                    <a:lnTo>
                      <a:pt x="341" y="1134"/>
                    </a:lnTo>
                    <a:lnTo>
                      <a:pt x="341" y="1474"/>
                    </a:lnTo>
                    <a:lnTo>
                      <a:pt x="454" y="1474"/>
                    </a:lnTo>
                    <a:lnTo>
                      <a:pt x="454" y="1701"/>
                    </a:lnTo>
                    <a:lnTo>
                      <a:pt x="567" y="1701"/>
                    </a:lnTo>
                    <a:lnTo>
                      <a:pt x="567" y="1814"/>
                    </a:lnTo>
                    <a:lnTo>
                      <a:pt x="681" y="1814"/>
                    </a:lnTo>
                    <a:lnTo>
                      <a:pt x="681" y="1701"/>
                    </a:lnTo>
                    <a:lnTo>
                      <a:pt x="794" y="1701"/>
                    </a:lnTo>
                    <a:lnTo>
                      <a:pt x="794" y="1587"/>
                    </a:lnTo>
                    <a:lnTo>
                      <a:pt x="908" y="1587"/>
                    </a:lnTo>
                    <a:lnTo>
                      <a:pt x="908" y="1361"/>
                    </a:lnTo>
                    <a:lnTo>
                      <a:pt x="794" y="1361"/>
                    </a:lnTo>
                    <a:lnTo>
                      <a:pt x="794" y="1134"/>
                    </a:lnTo>
                    <a:lnTo>
                      <a:pt x="681" y="1134"/>
                    </a:lnTo>
                    <a:lnTo>
                      <a:pt x="681" y="1361"/>
                    </a:lnTo>
                    <a:lnTo>
                      <a:pt x="454" y="1361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76" y="1310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0 w 113"/>
                  <a:gd name="T3" fmla="*/ 114 h 114"/>
                  <a:gd name="T4" fmla="*/ 113 w 113"/>
                  <a:gd name="T5" fmla="*/ 114 h 114"/>
                  <a:gd name="T6" fmla="*/ 113 w 113"/>
                  <a:gd name="T7" fmla="*/ 0 h 114"/>
                  <a:gd name="T8" fmla="*/ 0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Freeform 163"/>
              <p:cNvSpPr>
                <a:spLocks/>
              </p:cNvSpPr>
              <p:nvPr/>
            </p:nvSpPr>
            <p:spPr bwMode="auto">
              <a:xfrm>
                <a:off x="189" y="1197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0 w 113"/>
                  <a:gd name="T3" fmla="*/ 114 h 114"/>
                  <a:gd name="T4" fmla="*/ 113 w 113"/>
                  <a:gd name="T5" fmla="*/ 114 h 114"/>
                  <a:gd name="T6" fmla="*/ 113 w 113"/>
                  <a:gd name="T7" fmla="*/ 0 h 114"/>
                  <a:gd name="T8" fmla="*/ 0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1550" y="1197"/>
                <a:ext cx="453" cy="454"/>
              </a:xfrm>
              <a:custGeom>
                <a:avLst/>
                <a:gdLst>
                  <a:gd name="T0" fmla="*/ 453 w 453"/>
                  <a:gd name="T1" fmla="*/ 0 h 454"/>
                  <a:gd name="T2" fmla="*/ 453 w 453"/>
                  <a:gd name="T3" fmla="*/ 454 h 454"/>
                  <a:gd name="T4" fmla="*/ 227 w 453"/>
                  <a:gd name="T5" fmla="*/ 454 h 454"/>
                  <a:gd name="T6" fmla="*/ 227 w 453"/>
                  <a:gd name="T7" fmla="*/ 340 h 454"/>
                  <a:gd name="T8" fmla="*/ 0 w 453"/>
                  <a:gd name="T9" fmla="*/ 340 h 454"/>
                  <a:gd name="T10" fmla="*/ 0 w 453"/>
                  <a:gd name="T11" fmla="*/ 0 h 454"/>
                  <a:gd name="T12" fmla="*/ 453 w 453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454">
                    <a:moveTo>
                      <a:pt x="453" y="0"/>
                    </a:moveTo>
                    <a:lnTo>
                      <a:pt x="453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416" y="1197"/>
                <a:ext cx="1474" cy="1021"/>
              </a:xfrm>
              <a:custGeom>
                <a:avLst/>
                <a:gdLst>
                  <a:gd name="T0" fmla="*/ 1474 w 1474"/>
                  <a:gd name="T1" fmla="*/ 454 h 1021"/>
                  <a:gd name="T2" fmla="*/ 1474 w 1474"/>
                  <a:gd name="T3" fmla="*/ 567 h 1021"/>
                  <a:gd name="T4" fmla="*/ 1247 w 1474"/>
                  <a:gd name="T5" fmla="*/ 567 h 1021"/>
                  <a:gd name="T6" fmla="*/ 1247 w 1474"/>
                  <a:gd name="T7" fmla="*/ 794 h 1021"/>
                  <a:gd name="T8" fmla="*/ 1247 w 1474"/>
                  <a:gd name="T9" fmla="*/ 907 h 1021"/>
                  <a:gd name="T10" fmla="*/ 794 w 1474"/>
                  <a:gd name="T11" fmla="*/ 907 h 1021"/>
                  <a:gd name="T12" fmla="*/ 794 w 1474"/>
                  <a:gd name="T13" fmla="*/ 1021 h 1021"/>
                  <a:gd name="T14" fmla="*/ 680 w 1474"/>
                  <a:gd name="T15" fmla="*/ 1021 h 1021"/>
                  <a:gd name="T16" fmla="*/ 680 w 1474"/>
                  <a:gd name="T17" fmla="*/ 907 h 1021"/>
                  <a:gd name="T18" fmla="*/ 453 w 1474"/>
                  <a:gd name="T19" fmla="*/ 907 h 1021"/>
                  <a:gd name="T20" fmla="*/ 453 w 1474"/>
                  <a:gd name="T21" fmla="*/ 567 h 1021"/>
                  <a:gd name="T22" fmla="*/ 227 w 1474"/>
                  <a:gd name="T23" fmla="*/ 567 h 1021"/>
                  <a:gd name="T24" fmla="*/ 227 w 1474"/>
                  <a:gd name="T25" fmla="*/ 340 h 1021"/>
                  <a:gd name="T26" fmla="*/ 0 w 1474"/>
                  <a:gd name="T27" fmla="*/ 340 h 1021"/>
                  <a:gd name="T28" fmla="*/ 0 w 1474"/>
                  <a:gd name="T29" fmla="*/ 0 h 1021"/>
                  <a:gd name="T30" fmla="*/ 227 w 1474"/>
                  <a:gd name="T31" fmla="*/ 0 h 1021"/>
                  <a:gd name="T32" fmla="*/ 227 w 1474"/>
                  <a:gd name="T33" fmla="*/ 227 h 1021"/>
                  <a:gd name="T34" fmla="*/ 680 w 1474"/>
                  <a:gd name="T35" fmla="*/ 227 h 1021"/>
                  <a:gd name="T36" fmla="*/ 680 w 1474"/>
                  <a:gd name="T37" fmla="*/ 113 h 1021"/>
                  <a:gd name="T38" fmla="*/ 794 w 1474"/>
                  <a:gd name="T39" fmla="*/ 113 h 1021"/>
                  <a:gd name="T40" fmla="*/ 794 w 1474"/>
                  <a:gd name="T41" fmla="*/ 0 h 1021"/>
                  <a:gd name="T42" fmla="*/ 1134 w 1474"/>
                  <a:gd name="T43" fmla="*/ 0 h 1021"/>
                  <a:gd name="T44" fmla="*/ 1134 w 1474"/>
                  <a:gd name="T45" fmla="*/ 340 h 1021"/>
                  <a:gd name="T46" fmla="*/ 1361 w 1474"/>
                  <a:gd name="T47" fmla="*/ 340 h 1021"/>
                  <a:gd name="T48" fmla="*/ 1361 w 1474"/>
                  <a:gd name="T49" fmla="*/ 454 h 1021"/>
                  <a:gd name="T50" fmla="*/ 1474 w 1474"/>
                  <a:gd name="T51" fmla="*/ 45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74" h="1021">
                    <a:moveTo>
                      <a:pt x="1474" y="454"/>
                    </a:moveTo>
                    <a:lnTo>
                      <a:pt x="1474" y="567"/>
                    </a:lnTo>
                    <a:lnTo>
                      <a:pt x="1247" y="567"/>
                    </a:lnTo>
                    <a:lnTo>
                      <a:pt x="1247" y="794"/>
                    </a:lnTo>
                    <a:lnTo>
                      <a:pt x="1247" y="907"/>
                    </a:lnTo>
                    <a:lnTo>
                      <a:pt x="794" y="907"/>
                    </a:lnTo>
                    <a:lnTo>
                      <a:pt x="794" y="1021"/>
                    </a:lnTo>
                    <a:lnTo>
                      <a:pt x="680" y="1021"/>
                    </a:lnTo>
                    <a:lnTo>
                      <a:pt x="680" y="907"/>
                    </a:lnTo>
                    <a:lnTo>
                      <a:pt x="453" y="907"/>
                    </a:lnTo>
                    <a:lnTo>
                      <a:pt x="453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1134" y="0"/>
                    </a:lnTo>
                    <a:lnTo>
                      <a:pt x="1134" y="340"/>
                    </a:lnTo>
                    <a:lnTo>
                      <a:pt x="1361" y="340"/>
                    </a:lnTo>
                    <a:lnTo>
                      <a:pt x="1361" y="454"/>
                    </a:lnTo>
                    <a:lnTo>
                      <a:pt x="147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6" name="Freeform 168"/>
              <p:cNvSpPr>
                <a:spLocks/>
              </p:cNvSpPr>
              <p:nvPr/>
            </p:nvSpPr>
            <p:spPr bwMode="auto">
              <a:xfrm>
                <a:off x="1663" y="970"/>
                <a:ext cx="1134" cy="1134"/>
              </a:xfrm>
              <a:custGeom>
                <a:avLst/>
                <a:gdLst>
                  <a:gd name="T0" fmla="*/ 907 w 1134"/>
                  <a:gd name="T1" fmla="*/ 0 h 1134"/>
                  <a:gd name="T2" fmla="*/ 681 w 1134"/>
                  <a:gd name="T3" fmla="*/ 0 h 1134"/>
                  <a:gd name="T4" fmla="*/ 681 w 1134"/>
                  <a:gd name="T5" fmla="*/ 114 h 1134"/>
                  <a:gd name="T6" fmla="*/ 340 w 1134"/>
                  <a:gd name="T7" fmla="*/ 114 h 1134"/>
                  <a:gd name="T8" fmla="*/ 227 w 1134"/>
                  <a:gd name="T9" fmla="*/ 114 h 1134"/>
                  <a:gd name="T10" fmla="*/ 227 w 1134"/>
                  <a:gd name="T11" fmla="*/ 227 h 1134"/>
                  <a:gd name="T12" fmla="*/ 340 w 1134"/>
                  <a:gd name="T13" fmla="*/ 227 h 1134"/>
                  <a:gd name="T14" fmla="*/ 340 w 1134"/>
                  <a:gd name="T15" fmla="*/ 681 h 1134"/>
                  <a:gd name="T16" fmla="*/ 227 w 1134"/>
                  <a:gd name="T17" fmla="*/ 681 h 1134"/>
                  <a:gd name="T18" fmla="*/ 227 w 1134"/>
                  <a:gd name="T19" fmla="*/ 794 h 1134"/>
                  <a:gd name="T20" fmla="*/ 0 w 1134"/>
                  <a:gd name="T21" fmla="*/ 794 h 1134"/>
                  <a:gd name="T22" fmla="*/ 0 w 1134"/>
                  <a:gd name="T23" fmla="*/ 1021 h 1134"/>
                  <a:gd name="T24" fmla="*/ 681 w 1134"/>
                  <a:gd name="T25" fmla="*/ 1021 h 1134"/>
                  <a:gd name="T26" fmla="*/ 681 w 1134"/>
                  <a:gd name="T27" fmla="*/ 1134 h 1134"/>
                  <a:gd name="T28" fmla="*/ 1021 w 1134"/>
                  <a:gd name="T29" fmla="*/ 1134 h 1134"/>
                  <a:gd name="T30" fmla="*/ 1021 w 1134"/>
                  <a:gd name="T31" fmla="*/ 1021 h 1134"/>
                  <a:gd name="T32" fmla="*/ 1134 w 1134"/>
                  <a:gd name="T33" fmla="*/ 1021 h 1134"/>
                  <a:gd name="T34" fmla="*/ 1134 w 1134"/>
                  <a:gd name="T35" fmla="*/ 681 h 1134"/>
                  <a:gd name="T36" fmla="*/ 1021 w 1134"/>
                  <a:gd name="T37" fmla="*/ 681 h 1134"/>
                  <a:gd name="T38" fmla="*/ 1021 w 1134"/>
                  <a:gd name="T39" fmla="*/ 454 h 1134"/>
                  <a:gd name="T40" fmla="*/ 907 w 1134"/>
                  <a:gd name="T41" fmla="*/ 454 h 1134"/>
                  <a:gd name="T42" fmla="*/ 907 w 1134"/>
                  <a:gd name="T43" fmla="*/ 340 h 1134"/>
                  <a:gd name="T44" fmla="*/ 1021 w 1134"/>
                  <a:gd name="T45" fmla="*/ 340 h 1134"/>
                  <a:gd name="T46" fmla="*/ 1021 w 1134"/>
                  <a:gd name="T47" fmla="*/ 114 h 1134"/>
                  <a:gd name="T48" fmla="*/ 907 w 1134"/>
                  <a:gd name="T49" fmla="*/ 114 h 1134"/>
                  <a:gd name="T50" fmla="*/ 907 w 1134"/>
                  <a:gd name="T5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34" h="1134">
                    <a:moveTo>
                      <a:pt x="907" y="0"/>
                    </a:moveTo>
                    <a:lnTo>
                      <a:pt x="681" y="0"/>
                    </a:lnTo>
                    <a:lnTo>
                      <a:pt x="681" y="114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0" y="794"/>
                    </a:lnTo>
                    <a:lnTo>
                      <a:pt x="0" y="1021"/>
                    </a:lnTo>
                    <a:lnTo>
                      <a:pt x="681" y="1021"/>
                    </a:lnTo>
                    <a:lnTo>
                      <a:pt x="681" y="1134"/>
                    </a:lnTo>
                    <a:lnTo>
                      <a:pt x="1021" y="1134"/>
                    </a:lnTo>
                    <a:lnTo>
                      <a:pt x="1021" y="1021"/>
                    </a:lnTo>
                    <a:lnTo>
                      <a:pt x="1134" y="1021"/>
                    </a:lnTo>
                    <a:lnTo>
                      <a:pt x="1134" y="681"/>
                    </a:lnTo>
                    <a:lnTo>
                      <a:pt x="1021" y="681"/>
                    </a:lnTo>
                    <a:lnTo>
                      <a:pt x="1021" y="454"/>
                    </a:lnTo>
                    <a:lnTo>
                      <a:pt x="907" y="454"/>
                    </a:lnTo>
                    <a:lnTo>
                      <a:pt x="907" y="340"/>
                    </a:lnTo>
                    <a:lnTo>
                      <a:pt x="1021" y="340"/>
                    </a:lnTo>
                    <a:lnTo>
                      <a:pt x="1021" y="114"/>
                    </a:lnTo>
                    <a:lnTo>
                      <a:pt x="907" y="114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7" name="Freeform 169"/>
              <p:cNvSpPr>
                <a:spLocks/>
              </p:cNvSpPr>
              <p:nvPr/>
            </p:nvSpPr>
            <p:spPr bwMode="auto">
              <a:xfrm>
                <a:off x="3024" y="1310"/>
                <a:ext cx="680" cy="454"/>
              </a:xfrm>
              <a:custGeom>
                <a:avLst/>
                <a:gdLst>
                  <a:gd name="T0" fmla="*/ 113 w 680"/>
                  <a:gd name="T1" fmla="*/ 114 h 454"/>
                  <a:gd name="T2" fmla="*/ 227 w 680"/>
                  <a:gd name="T3" fmla="*/ 114 h 454"/>
                  <a:gd name="T4" fmla="*/ 227 w 680"/>
                  <a:gd name="T5" fmla="*/ 0 h 454"/>
                  <a:gd name="T6" fmla="*/ 340 w 680"/>
                  <a:gd name="T7" fmla="*/ 0 h 454"/>
                  <a:gd name="T8" fmla="*/ 340 w 680"/>
                  <a:gd name="T9" fmla="*/ 114 h 454"/>
                  <a:gd name="T10" fmla="*/ 680 w 680"/>
                  <a:gd name="T11" fmla="*/ 114 h 454"/>
                  <a:gd name="T12" fmla="*/ 680 w 680"/>
                  <a:gd name="T13" fmla="*/ 341 h 454"/>
                  <a:gd name="T14" fmla="*/ 567 w 680"/>
                  <a:gd name="T15" fmla="*/ 341 h 454"/>
                  <a:gd name="T16" fmla="*/ 567 w 680"/>
                  <a:gd name="T17" fmla="*/ 454 h 454"/>
                  <a:gd name="T18" fmla="*/ 454 w 680"/>
                  <a:gd name="T19" fmla="*/ 454 h 454"/>
                  <a:gd name="T20" fmla="*/ 454 w 680"/>
                  <a:gd name="T21" fmla="*/ 227 h 454"/>
                  <a:gd name="T22" fmla="*/ 227 w 680"/>
                  <a:gd name="T23" fmla="*/ 227 h 454"/>
                  <a:gd name="T24" fmla="*/ 227 w 680"/>
                  <a:gd name="T25" fmla="*/ 341 h 454"/>
                  <a:gd name="T26" fmla="*/ 0 w 680"/>
                  <a:gd name="T27" fmla="*/ 341 h 454"/>
                  <a:gd name="T28" fmla="*/ 0 w 680"/>
                  <a:gd name="T29" fmla="*/ 227 h 454"/>
                  <a:gd name="T30" fmla="*/ 113 w 680"/>
                  <a:gd name="T31" fmla="*/ 227 h 454"/>
                  <a:gd name="T32" fmla="*/ 113 w 680"/>
                  <a:gd name="T33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454">
                    <a:moveTo>
                      <a:pt x="113" y="114"/>
                    </a:moveTo>
                    <a:lnTo>
                      <a:pt x="227" y="114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680" y="114"/>
                    </a:lnTo>
                    <a:lnTo>
                      <a:pt x="680" y="341"/>
                    </a:lnTo>
                    <a:lnTo>
                      <a:pt x="567" y="341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8" name="Freeform 170"/>
              <p:cNvSpPr>
                <a:spLocks/>
              </p:cNvSpPr>
              <p:nvPr/>
            </p:nvSpPr>
            <p:spPr bwMode="auto">
              <a:xfrm>
                <a:off x="3024" y="1424"/>
                <a:ext cx="1247" cy="907"/>
              </a:xfrm>
              <a:custGeom>
                <a:avLst/>
                <a:gdLst>
                  <a:gd name="T0" fmla="*/ 907 w 1247"/>
                  <a:gd name="T1" fmla="*/ 0 h 907"/>
                  <a:gd name="T2" fmla="*/ 907 w 1247"/>
                  <a:gd name="T3" fmla="*/ 227 h 907"/>
                  <a:gd name="T4" fmla="*/ 567 w 1247"/>
                  <a:gd name="T5" fmla="*/ 227 h 907"/>
                  <a:gd name="T6" fmla="*/ 567 w 1247"/>
                  <a:gd name="T7" fmla="*/ 340 h 907"/>
                  <a:gd name="T8" fmla="*/ 454 w 1247"/>
                  <a:gd name="T9" fmla="*/ 340 h 907"/>
                  <a:gd name="T10" fmla="*/ 454 w 1247"/>
                  <a:gd name="T11" fmla="*/ 113 h 907"/>
                  <a:gd name="T12" fmla="*/ 227 w 1247"/>
                  <a:gd name="T13" fmla="*/ 113 h 907"/>
                  <a:gd name="T14" fmla="*/ 227 w 1247"/>
                  <a:gd name="T15" fmla="*/ 227 h 907"/>
                  <a:gd name="T16" fmla="*/ 0 w 1247"/>
                  <a:gd name="T17" fmla="*/ 227 h 907"/>
                  <a:gd name="T18" fmla="*/ 0 w 1247"/>
                  <a:gd name="T19" fmla="*/ 794 h 907"/>
                  <a:gd name="T20" fmla="*/ 227 w 1247"/>
                  <a:gd name="T21" fmla="*/ 794 h 907"/>
                  <a:gd name="T22" fmla="*/ 227 w 1247"/>
                  <a:gd name="T23" fmla="*/ 567 h 907"/>
                  <a:gd name="T24" fmla="*/ 340 w 1247"/>
                  <a:gd name="T25" fmla="*/ 567 h 907"/>
                  <a:gd name="T26" fmla="*/ 340 w 1247"/>
                  <a:gd name="T27" fmla="*/ 794 h 907"/>
                  <a:gd name="T28" fmla="*/ 454 w 1247"/>
                  <a:gd name="T29" fmla="*/ 794 h 907"/>
                  <a:gd name="T30" fmla="*/ 454 w 1247"/>
                  <a:gd name="T31" fmla="*/ 907 h 907"/>
                  <a:gd name="T32" fmla="*/ 567 w 1247"/>
                  <a:gd name="T33" fmla="*/ 907 h 907"/>
                  <a:gd name="T34" fmla="*/ 567 w 1247"/>
                  <a:gd name="T35" fmla="*/ 680 h 907"/>
                  <a:gd name="T36" fmla="*/ 680 w 1247"/>
                  <a:gd name="T37" fmla="*/ 680 h 907"/>
                  <a:gd name="T38" fmla="*/ 680 w 1247"/>
                  <a:gd name="T39" fmla="*/ 453 h 907"/>
                  <a:gd name="T40" fmla="*/ 794 w 1247"/>
                  <a:gd name="T41" fmla="*/ 453 h 907"/>
                  <a:gd name="T42" fmla="*/ 794 w 1247"/>
                  <a:gd name="T43" fmla="*/ 340 h 907"/>
                  <a:gd name="T44" fmla="*/ 907 w 1247"/>
                  <a:gd name="T45" fmla="*/ 340 h 907"/>
                  <a:gd name="T46" fmla="*/ 907 w 1247"/>
                  <a:gd name="T47" fmla="*/ 453 h 907"/>
                  <a:gd name="T48" fmla="*/ 1247 w 1247"/>
                  <a:gd name="T49" fmla="*/ 453 h 907"/>
                  <a:gd name="T50" fmla="*/ 1247 w 1247"/>
                  <a:gd name="T51" fmla="*/ 340 h 907"/>
                  <a:gd name="T52" fmla="*/ 1134 w 1247"/>
                  <a:gd name="T53" fmla="*/ 340 h 907"/>
                  <a:gd name="T54" fmla="*/ 1134 w 1247"/>
                  <a:gd name="T55" fmla="*/ 0 h 907"/>
                  <a:gd name="T56" fmla="*/ 907 w 1247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47" h="907">
                    <a:moveTo>
                      <a:pt x="907" y="0"/>
                    </a:moveTo>
                    <a:lnTo>
                      <a:pt x="907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794"/>
                    </a:lnTo>
                    <a:lnTo>
                      <a:pt x="454" y="794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453"/>
                    </a:lnTo>
                    <a:lnTo>
                      <a:pt x="794" y="453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453"/>
                    </a:lnTo>
                    <a:lnTo>
                      <a:pt x="1247" y="453"/>
                    </a:lnTo>
                    <a:lnTo>
                      <a:pt x="1247" y="340"/>
                    </a:lnTo>
                    <a:lnTo>
                      <a:pt x="1134" y="340"/>
                    </a:lnTo>
                    <a:lnTo>
                      <a:pt x="1134" y="0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9" name="Freeform 171"/>
              <p:cNvSpPr>
                <a:spLocks/>
              </p:cNvSpPr>
              <p:nvPr/>
            </p:nvSpPr>
            <p:spPr bwMode="auto">
              <a:xfrm>
                <a:off x="3024" y="630"/>
                <a:ext cx="907" cy="1021"/>
              </a:xfrm>
              <a:custGeom>
                <a:avLst/>
                <a:gdLst>
                  <a:gd name="T0" fmla="*/ 0 w 907"/>
                  <a:gd name="T1" fmla="*/ 227 h 1021"/>
                  <a:gd name="T2" fmla="*/ 0 w 907"/>
                  <a:gd name="T3" fmla="*/ 340 h 1021"/>
                  <a:gd name="T4" fmla="*/ 113 w 907"/>
                  <a:gd name="T5" fmla="*/ 340 h 1021"/>
                  <a:gd name="T6" fmla="*/ 113 w 907"/>
                  <a:gd name="T7" fmla="*/ 794 h 1021"/>
                  <a:gd name="T8" fmla="*/ 227 w 907"/>
                  <a:gd name="T9" fmla="*/ 794 h 1021"/>
                  <a:gd name="T10" fmla="*/ 227 w 907"/>
                  <a:gd name="T11" fmla="*/ 680 h 1021"/>
                  <a:gd name="T12" fmla="*/ 340 w 907"/>
                  <a:gd name="T13" fmla="*/ 680 h 1021"/>
                  <a:gd name="T14" fmla="*/ 340 w 907"/>
                  <a:gd name="T15" fmla="*/ 794 h 1021"/>
                  <a:gd name="T16" fmla="*/ 680 w 907"/>
                  <a:gd name="T17" fmla="*/ 794 h 1021"/>
                  <a:gd name="T18" fmla="*/ 680 w 907"/>
                  <a:gd name="T19" fmla="*/ 1021 h 1021"/>
                  <a:gd name="T20" fmla="*/ 907 w 907"/>
                  <a:gd name="T21" fmla="*/ 1021 h 1021"/>
                  <a:gd name="T22" fmla="*/ 907 w 907"/>
                  <a:gd name="T23" fmla="*/ 567 h 1021"/>
                  <a:gd name="T24" fmla="*/ 794 w 907"/>
                  <a:gd name="T25" fmla="*/ 567 h 1021"/>
                  <a:gd name="T26" fmla="*/ 794 w 907"/>
                  <a:gd name="T27" fmla="*/ 0 h 1021"/>
                  <a:gd name="T28" fmla="*/ 454 w 907"/>
                  <a:gd name="T29" fmla="*/ 0 h 1021"/>
                  <a:gd name="T30" fmla="*/ 454 w 907"/>
                  <a:gd name="T31" fmla="*/ 113 h 1021"/>
                  <a:gd name="T32" fmla="*/ 227 w 907"/>
                  <a:gd name="T33" fmla="*/ 113 h 1021"/>
                  <a:gd name="T34" fmla="*/ 227 w 907"/>
                  <a:gd name="T35" fmla="*/ 227 h 1021"/>
                  <a:gd name="T36" fmla="*/ 0 w 907"/>
                  <a:gd name="T37" fmla="*/ 227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7" h="1021">
                    <a:moveTo>
                      <a:pt x="0" y="227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794"/>
                    </a:lnTo>
                    <a:lnTo>
                      <a:pt x="680" y="794"/>
                    </a:lnTo>
                    <a:lnTo>
                      <a:pt x="680" y="1021"/>
                    </a:lnTo>
                    <a:lnTo>
                      <a:pt x="907" y="1021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7" name="グループ化 126"/>
            <p:cNvGrpSpPr/>
            <p:nvPr/>
          </p:nvGrpSpPr>
          <p:grpSpPr>
            <a:xfrm>
              <a:off x="587755" y="1568511"/>
              <a:ext cx="8563170" cy="9291649"/>
              <a:chOff x="587755" y="1568511"/>
              <a:chExt cx="8563170" cy="9291649"/>
            </a:xfrm>
          </p:grpSpPr>
          <p:sp>
            <p:nvSpPr>
              <p:cNvPr id="128" name="正方形/長方形 127"/>
              <p:cNvSpPr/>
              <p:nvPr/>
            </p:nvSpPr>
            <p:spPr>
              <a:xfrm>
                <a:off x="1486129" y="25337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和歌山市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1556984" y="36865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海南市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5227857" y="1568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橋本市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028126" y="43119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有田市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278162" y="65167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御坊市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7410823" y="7797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新宮市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5015488" y="72573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田辺市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3228525" y="23772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紀の川市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2381470" y="1971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岩出市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3103149" y="34560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紀美野町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3994660" y="208369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かつらぎ町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4892676" y="21822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九度山町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014339" y="28044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高野町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1672432" y="52747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広川町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994570" y="4704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湯浅町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2686051" y="44657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有田川町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587755" y="64073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594165" y="58767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日高町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695594" y="53213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由良町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1966541" y="68787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印南町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2665770" y="69248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みなべ町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2730434" y="556900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日高川町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3841086" y="92171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白浜町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3692755" y="841251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上富田町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4710113" y="97758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すさみ町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7429509" y="897274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那智勝浦町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8408414" y="9596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太地町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6265977" y="93331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古座川町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8244328" y="56196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北山村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6364507" y="105523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串本町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301"/>
          <p:cNvGrpSpPr>
            <a:grpSpLocks/>
          </p:cNvGrpSpPr>
          <p:nvPr/>
        </p:nvGrpSpPr>
        <p:grpSpPr bwMode="auto">
          <a:xfrm>
            <a:off x="82236" y="945928"/>
            <a:ext cx="4453253" cy="5042246"/>
            <a:chOff x="47" y="687"/>
            <a:chExt cx="5784" cy="6549"/>
          </a:xfrm>
        </p:grpSpPr>
        <p:sp>
          <p:nvSpPr>
            <p:cNvPr id="82" name="Freeform 263"/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64"/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65"/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66"/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67"/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68"/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69"/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70"/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71"/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72"/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73"/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74"/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75"/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76"/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78"/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79"/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80"/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81"/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82"/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83"/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286"/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287"/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288"/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289"/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290"/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291"/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292"/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293"/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294"/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295"/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296"/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297"/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298"/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300"/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7" name="Group 301"/>
          <p:cNvGrpSpPr>
            <a:grpSpLocks/>
          </p:cNvGrpSpPr>
          <p:nvPr/>
        </p:nvGrpSpPr>
        <p:grpSpPr bwMode="auto">
          <a:xfrm>
            <a:off x="4698866" y="860562"/>
            <a:ext cx="4453253" cy="5042246"/>
            <a:chOff x="47" y="687"/>
            <a:chExt cx="5784" cy="6549"/>
          </a:xfrm>
        </p:grpSpPr>
        <p:sp>
          <p:nvSpPr>
            <p:cNvPr id="149" name="Freeform 263"/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0" name="Freeform 264"/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1" name="Freeform 265"/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2" name="Freeform 266"/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3" name="Freeform 267"/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4" name="Freeform 268"/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5" name="Freeform 269"/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" name="Freeform 270"/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7" name="Freeform 271"/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8" name="Freeform 272"/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9" name="Freeform 273"/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0" name="Freeform 274"/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1" name="Freeform 275"/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2" name="Freeform 276"/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3" name="Freeform 278"/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4" name="Freeform 279"/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5" name="Freeform 280"/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6" name="Freeform 281"/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7" name="Freeform 282"/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8" name="Freeform 283"/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9" name="Freeform 286"/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0" name="Freeform 287"/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1" name="Freeform 288"/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2" name="Freeform 289"/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3" name="Freeform 290"/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" name="Freeform 291"/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5" name="Freeform 292"/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6" name="Freeform 293"/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7" name="Freeform 294"/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8" name="Freeform 295"/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9" name="Freeform 296"/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0" name="Freeform 297"/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1" name="Freeform 298"/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2" name="Freeform 300"/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" name="Group 304"/>
          <p:cNvGrpSpPr>
            <a:grpSpLocks/>
          </p:cNvGrpSpPr>
          <p:nvPr/>
        </p:nvGrpSpPr>
        <p:grpSpPr bwMode="auto">
          <a:xfrm>
            <a:off x="255095" y="6241421"/>
            <a:ext cx="4496369" cy="5019919"/>
            <a:chOff x="19" y="687"/>
            <a:chExt cx="5840" cy="6520"/>
          </a:xfrm>
        </p:grpSpPr>
        <p:sp>
          <p:nvSpPr>
            <p:cNvPr id="231" name="Freeform 259"/>
            <p:cNvSpPr>
              <a:spLocks/>
            </p:cNvSpPr>
            <p:nvPr/>
          </p:nvSpPr>
          <p:spPr bwMode="auto">
            <a:xfrm>
              <a:off x="2003" y="2898"/>
              <a:ext cx="2779" cy="2892"/>
            </a:xfrm>
            <a:custGeom>
              <a:avLst/>
              <a:gdLst>
                <a:gd name="T0" fmla="*/ 2495 w 2779"/>
                <a:gd name="T1" fmla="*/ 1191 h 2892"/>
                <a:gd name="T2" fmla="*/ 2212 w 2779"/>
                <a:gd name="T3" fmla="*/ 1134 h 2892"/>
                <a:gd name="T4" fmla="*/ 1985 w 2779"/>
                <a:gd name="T5" fmla="*/ 1134 h 2892"/>
                <a:gd name="T6" fmla="*/ 1758 w 2779"/>
                <a:gd name="T7" fmla="*/ 1191 h 2892"/>
                <a:gd name="T8" fmla="*/ 1701 w 2779"/>
                <a:gd name="T9" fmla="*/ 1304 h 2892"/>
                <a:gd name="T10" fmla="*/ 1645 w 2779"/>
                <a:gd name="T11" fmla="*/ 1247 h 2892"/>
                <a:gd name="T12" fmla="*/ 1588 w 2779"/>
                <a:gd name="T13" fmla="*/ 1134 h 2892"/>
                <a:gd name="T14" fmla="*/ 1531 w 2779"/>
                <a:gd name="T15" fmla="*/ 1077 h 2892"/>
                <a:gd name="T16" fmla="*/ 1588 w 2779"/>
                <a:gd name="T17" fmla="*/ 794 h 2892"/>
                <a:gd name="T18" fmla="*/ 1701 w 2779"/>
                <a:gd name="T19" fmla="*/ 737 h 2892"/>
                <a:gd name="T20" fmla="*/ 1645 w 2779"/>
                <a:gd name="T21" fmla="*/ 397 h 2892"/>
                <a:gd name="T22" fmla="*/ 1418 w 2779"/>
                <a:gd name="T23" fmla="*/ 340 h 2892"/>
                <a:gd name="T24" fmla="*/ 1475 w 2779"/>
                <a:gd name="T25" fmla="*/ 170 h 2892"/>
                <a:gd name="T26" fmla="*/ 1361 w 2779"/>
                <a:gd name="T27" fmla="*/ 113 h 2892"/>
                <a:gd name="T28" fmla="*/ 1305 w 2779"/>
                <a:gd name="T29" fmla="*/ 0 h 2892"/>
                <a:gd name="T30" fmla="*/ 1078 w 2779"/>
                <a:gd name="T31" fmla="*/ 57 h 2892"/>
                <a:gd name="T32" fmla="*/ 964 w 2779"/>
                <a:gd name="T33" fmla="*/ 283 h 2892"/>
                <a:gd name="T34" fmla="*/ 1134 w 2779"/>
                <a:gd name="T35" fmla="*/ 340 h 2892"/>
                <a:gd name="T36" fmla="*/ 1078 w 2779"/>
                <a:gd name="T37" fmla="*/ 510 h 2892"/>
                <a:gd name="T38" fmla="*/ 1078 w 2779"/>
                <a:gd name="T39" fmla="*/ 680 h 2892"/>
                <a:gd name="T40" fmla="*/ 1021 w 2779"/>
                <a:gd name="T41" fmla="*/ 794 h 2892"/>
                <a:gd name="T42" fmla="*/ 681 w 2779"/>
                <a:gd name="T43" fmla="*/ 850 h 2892"/>
                <a:gd name="T44" fmla="*/ 454 w 2779"/>
                <a:gd name="T45" fmla="*/ 907 h 2892"/>
                <a:gd name="T46" fmla="*/ 341 w 2779"/>
                <a:gd name="T47" fmla="*/ 1021 h 2892"/>
                <a:gd name="T48" fmla="*/ 284 w 2779"/>
                <a:gd name="T49" fmla="*/ 1134 h 2892"/>
                <a:gd name="T50" fmla="*/ 511 w 2779"/>
                <a:gd name="T51" fmla="*/ 1247 h 2892"/>
                <a:gd name="T52" fmla="*/ 567 w 2779"/>
                <a:gd name="T53" fmla="*/ 1418 h 2892"/>
                <a:gd name="T54" fmla="*/ 227 w 2779"/>
                <a:gd name="T55" fmla="*/ 1531 h 2892"/>
                <a:gd name="T56" fmla="*/ 170 w 2779"/>
                <a:gd name="T57" fmla="*/ 1644 h 2892"/>
                <a:gd name="T58" fmla="*/ 57 w 2779"/>
                <a:gd name="T59" fmla="*/ 1758 h 2892"/>
                <a:gd name="T60" fmla="*/ 0 w 2779"/>
                <a:gd name="T61" fmla="*/ 2155 h 2892"/>
                <a:gd name="T62" fmla="*/ 227 w 2779"/>
                <a:gd name="T63" fmla="*/ 2325 h 2892"/>
                <a:gd name="T64" fmla="*/ 284 w 2779"/>
                <a:gd name="T65" fmla="*/ 2438 h 2892"/>
                <a:gd name="T66" fmla="*/ 341 w 2779"/>
                <a:gd name="T67" fmla="*/ 2608 h 2892"/>
                <a:gd name="T68" fmla="*/ 397 w 2779"/>
                <a:gd name="T69" fmla="*/ 2381 h 2892"/>
                <a:gd name="T70" fmla="*/ 567 w 2779"/>
                <a:gd name="T71" fmla="*/ 2325 h 2892"/>
                <a:gd name="T72" fmla="*/ 624 w 2779"/>
                <a:gd name="T73" fmla="*/ 2155 h 2892"/>
                <a:gd name="T74" fmla="*/ 737 w 2779"/>
                <a:gd name="T75" fmla="*/ 2098 h 2892"/>
                <a:gd name="T76" fmla="*/ 794 w 2779"/>
                <a:gd name="T77" fmla="*/ 2098 h 2892"/>
                <a:gd name="T78" fmla="*/ 794 w 2779"/>
                <a:gd name="T79" fmla="*/ 2211 h 2892"/>
                <a:gd name="T80" fmla="*/ 851 w 2779"/>
                <a:gd name="T81" fmla="*/ 2495 h 2892"/>
                <a:gd name="T82" fmla="*/ 1191 w 2779"/>
                <a:gd name="T83" fmla="*/ 2552 h 2892"/>
                <a:gd name="T84" fmla="*/ 1418 w 2779"/>
                <a:gd name="T85" fmla="*/ 2835 h 2892"/>
                <a:gd name="T86" fmla="*/ 1531 w 2779"/>
                <a:gd name="T87" fmla="*/ 2892 h 2892"/>
                <a:gd name="T88" fmla="*/ 1645 w 2779"/>
                <a:gd name="T89" fmla="*/ 2892 h 2892"/>
                <a:gd name="T90" fmla="*/ 1758 w 2779"/>
                <a:gd name="T91" fmla="*/ 2835 h 2892"/>
                <a:gd name="T92" fmla="*/ 1928 w 2779"/>
                <a:gd name="T93" fmla="*/ 2495 h 2892"/>
                <a:gd name="T94" fmla="*/ 2155 w 2779"/>
                <a:gd name="T95" fmla="*/ 2381 h 2892"/>
                <a:gd name="T96" fmla="*/ 2325 w 2779"/>
                <a:gd name="T97" fmla="*/ 2155 h 2892"/>
                <a:gd name="T98" fmla="*/ 2552 w 2779"/>
                <a:gd name="T99" fmla="*/ 2041 h 2892"/>
                <a:gd name="T100" fmla="*/ 2665 w 2779"/>
                <a:gd name="T101" fmla="*/ 1928 h 2892"/>
                <a:gd name="T102" fmla="*/ 2779 w 2779"/>
                <a:gd name="T103" fmla="*/ 1814 h 2892"/>
                <a:gd name="T104" fmla="*/ 2722 w 2779"/>
                <a:gd name="T105" fmla="*/ 1644 h 2892"/>
                <a:gd name="T106" fmla="*/ 2609 w 2779"/>
                <a:gd name="T107" fmla="*/ 1588 h 2892"/>
                <a:gd name="T108" fmla="*/ 2552 w 2779"/>
                <a:gd name="T109" fmla="*/ 1361 h 2892"/>
                <a:gd name="T110" fmla="*/ 2609 w 2779"/>
                <a:gd name="T111" fmla="*/ 1191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892">
                  <a:moveTo>
                    <a:pt x="2609" y="1134"/>
                  </a:moveTo>
                  <a:lnTo>
                    <a:pt x="2495" y="1134"/>
                  </a:lnTo>
                  <a:lnTo>
                    <a:pt x="2495" y="1191"/>
                  </a:lnTo>
                  <a:lnTo>
                    <a:pt x="2268" y="1191"/>
                  </a:lnTo>
                  <a:lnTo>
                    <a:pt x="2268" y="1134"/>
                  </a:lnTo>
                  <a:lnTo>
                    <a:pt x="2212" y="1134"/>
                  </a:lnTo>
                  <a:lnTo>
                    <a:pt x="2212" y="1077"/>
                  </a:lnTo>
                  <a:lnTo>
                    <a:pt x="1985" y="1077"/>
                  </a:lnTo>
                  <a:lnTo>
                    <a:pt x="1985" y="1134"/>
                  </a:lnTo>
                  <a:lnTo>
                    <a:pt x="1815" y="1134"/>
                  </a:lnTo>
                  <a:lnTo>
                    <a:pt x="1815" y="1191"/>
                  </a:lnTo>
                  <a:lnTo>
                    <a:pt x="1758" y="1191"/>
                  </a:lnTo>
                  <a:lnTo>
                    <a:pt x="1758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247"/>
                  </a:lnTo>
                  <a:lnTo>
                    <a:pt x="1645" y="1247"/>
                  </a:lnTo>
                  <a:lnTo>
                    <a:pt x="1645" y="1191"/>
                  </a:lnTo>
                  <a:lnTo>
                    <a:pt x="1588" y="1191"/>
                  </a:lnTo>
                  <a:lnTo>
                    <a:pt x="158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794"/>
                  </a:lnTo>
                  <a:lnTo>
                    <a:pt x="1645" y="794"/>
                  </a:lnTo>
                  <a:lnTo>
                    <a:pt x="1645" y="737"/>
                  </a:lnTo>
                  <a:lnTo>
                    <a:pt x="1701" y="737"/>
                  </a:lnTo>
                  <a:lnTo>
                    <a:pt x="1701" y="510"/>
                  </a:lnTo>
                  <a:lnTo>
                    <a:pt x="1645" y="510"/>
                  </a:lnTo>
                  <a:lnTo>
                    <a:pt x="1645" y="397"/>
                  </a:lnTo>
                  <a:lnTo>
                    <a:pt x="1588" y="397"/>
                  </a:lnTo>
                  <a:lnTo>
                    <a:pt x="1588" y="340"/>
                  </a:lnTo>
                  <a:lnTo>
                    <a:pt x="1418" y="340"/>
                  </a:lnTo>
                  <a:lnTo>
                    <a:pt x="1418" y="283"/>
                  </a:lnTo>
                  <a:lnTo>
                    <a:pt x="1475" y="283"/>
                  </a:lnTo>
                  <a:lnTo>
                    <a:pt x="147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5" y="57"/>
                  </a:lnTo>
                  <a:lnTo>
                    <a:pt x="1305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78" y="283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510"/>
                  </a:lnTo>
                  <a:lnTo>
                    <a:pt x="1134" y="510"/>
                  </a:lnTo>
                  <a:lnTo>
                    <a:pt x="1134" y="680"/>
                  </a:lnTo>
                  <a:lnTo>
                    <a:pt x="1078" y="680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511" y="1247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81" y="1418"/>
                  </a:lnTo>
                  <a:lnTo>
                    <a:pt x="681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170" y="1588"/>
                  </a:lnTo>
                  <a:lnTo>
                    <a:pt x="170" y="1644"/>
                  </a:lnTo>
                  <a:lnTo>
                    <a:pt x="114" y="1644"/>
                  </a:lnTo>
                  <a:lnTo>
                    <a:pt x="114" y="1758"/>
                  </a:lnTo>
                  <a:lnTo>
                    <a:pt x="57" y="1758"/>
                  </a:lnTo>
                  <a:lnTo>
                    <a:pt x="57" y="1985"/>
                  </a:lnTo>
                  <a:lnTo>
                    <a:pt x="0" y="1985"/>
                  </a:lnTo>
                  <a:lnTo>
                    <a:pt x="0" y="2155"/>
                  </a:lnTo>
                  <a:lnTo>
                    <a:pt x="57" y="2155"/>
                  </a:lnTo>
                  <a:lnTo>
                    <a:pt x="57" y="2325"/>
                  </a:lnTo>
                  <a:lnTo>
                    <a:pt x="227" y="2325"/>
                  </a:lnTo>
                  <a:lnTo>
                    <a:pt x="227" y="2381"/>
                  </a:lnTo>
                  <a:lnTo>
                    <a:pt x="284" y="2381"/>
                  </a:lnTo>
                  <a:lnTo>
                    <a:pt x="284" y="2438"/>
                  </a:lnTo>
                  <a:lnTo>
                    <a:pt x="227" y="2438"/>
                  </a:lnTo>
                  <a:lnTo>
                    <a:pt x="227" y="2608"/>
                  </a:lnTo>
                  <a:lnTo>
                    <a:pt x="341" y="2608"/>
                  </a:lnTo>
                  <a:lnTo>
                    <a:pt x="341" y="2438"/>
                  </a:lnTo>
                  <a:lnTo>
                    <a:pt x="397" y="2438"/>
                  </a:lnTo>
                  <a:lnTo>
                    <a:pt x="397" y="2381"/>
                  </a:lnTo>
                  <a:lnTo>
                    <a:pt x="511" y="2381"/>
                  </a:lnTo>
                  <a:lnTo>
                    <a:pt x="511" y="2325"/>
                  </a:lnTo>
                  <a:lnTo>
                    <a:pt x="567" y="2325"/>
                  </a:lnTo>
                  <a:lnTo>
                    <a:pt x="567" y="2211"/>
                  </a:lnTo>
                  <a:lnTo>
                    <a:pt x="624" y="2211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37" y="2098"/>
                  </a:lnTo>
                  <a:lnTo>
                    <a:pt x="737" y="2041"/>
                  </a:lnTo>
                  <a:lnTo>
                    <a:pt x="794" y="2041"/>
                  </a:lnTo>
                  <a:lnTo>
                    <a:pt x="794" y="2098"/>
                  </a:lnTo>
                  <a:lnTo>
                    <a:pt x="851" y="2098"/>
                  </a:lnTo>
                  <a:lnTo>
                    <a:pt x="851" y="2211"/>
                  </a:lnTo>
                  <a:lnTo>
                    <a:pt x="794" y="2211"/>
                  </a:lnTo>
                  <a:lnTo>
                    <a:pt x="794" y="2438"/>
                  </a:lnTo>
                  <a:lnTo>
                    <a:pt x="851" y="2438"/>
                  </a:lnTo>
                  <a:lnTo>
                    <a:pt x="851" y="2495"/>
                  </a:lnTo>
                  <a:lnTo>
                    <a:pt x="1021" y="2495"/>
                  </a:lnTo>
                  <a:lnTo>
                    <a:pt x="1021" y="2552"/>
                  </a:lnTo>
                  <a:lnTo>
                    <a:pt x="1191" y="2552"/>
                  </a:lnTo>
                  <a:lnTo>
                    <a:pt x="1191" y="2778"/>
                  </a:lnTo>
                  <a:lnTo>
                    <a:pt x="1418" y="2778"/>
                  </a:lnTo>
                  <a:lnTo>
                    <a:pt x="1418" y="2835"/>
                  </a:lnTo>
                  <a:lnTo>
                    <a:pt x="1475" y="2835"/>
                  </a:lnTo>
                  <a:lnTo>
                    <a:pt x="1475" y="2892"/>
                  </a:lnTo>
                  <a:lnTo>
                    <a:pt x="1531" y="2892"/>
                  </a:lnTo>
                  <a:lnTo>
                    <a:pt x="1531" y="2835"/>
                  </a:lnTo>
                  <a:lnTo>
                    <a:pt x="1645" y="2835"/>
                  </a:lnTo>
                  <a:lnTo>
                    <a:pt x="1645" y="2892"/>
                  </a:lnTo>
                  <a:lnTo>
                    <a:pt x="1701" y="2892"/>
                  </a:lnTo>
                  <a:lnTo>
                    <a:pt x="1701" y="2835"/>
                  </a:lnTo>
                  <a:lnTo>
                    <a:pt x="1758" y="2835"/>
                  </a:lnTo>
                  <a:lnTo>
                    <a:pt x="1758" y="2552"/>
                  </a:lnTo>
                  <a:lnTo>
                    <a:pt x="1928" y="2552"/>
                  </a:lnTo>
                  <a:lnTo>
                    <a:pt x="1928" y="2495"/>
                  </a:lnTo>
                  <a:lnTo>
                    <a:pt x="1985" y="2495"/>
                  </a:lnTo>
                  <a:lnTo>
                    <a:pt x="1985" y="2381"/>
                  </a:lnTo>
                  <a:lnTo>
                    <a:pt x="2155" y="2381"/>
                  </a:lnTo>
                  <a:lnTo>
                    <a:pt x="2155" y="2268"/>
                  </a:lnTo>
                  <a:lnTo>
                    <a:pt x="2325" y="2268"/>
                  </a:lnTo>
                  <a:lnTo>
                    <a:pt x="2325" y="2155"/>
                  </a:lnTo>
                  <a:lnTo>
                    <a:pt x="2382" y="2155"/>
                  </a:lnTo>
                  <a:lnTo>
                    <a:pt x="2382" y="2041"/>
                  </a:lnTo>
                  <a:lnTo>
                    <a:pt x="2552" y="2041"/>
                  </a:lnTo>
                  <a:lnTo>
                    <a:pt x="2552" y="1985"/>
                  </a:lnTo>
                  <a:lnTo>
                    <a:pt x="2665" y="1985"/>
                  </a:lnTo>
                  <a:lnTo>
                    <a:pt x="2665" y="1928"/>
                  </a:lnTo>
                  <a:lnTo>
                    <a:pt x="2722" y="1928"/>
                  </a:lnTo>
                  <a:lnTo>
                    <a:pt x="2722" y="1814"/>
                  </a:lnTo>
                  <a:lnTo>
                    <a:pt x="2779" y="1814"/>
                  </a:lnTo>
                  <a:lnTo>
                    <a:pt x="2779" y="1701"/>
                  </a:lnTo>
                  <a:lnTo>
                    <a:pt x="2722" y="1701"/>
                  </a:lnTo>
                  <a:lnTo>
                    <a:pt x="2722" y="1644"/>
                  </a:lnTo>
                  <a:lnTo>
                    <a:pt x="2665" y="1644"/>
                  </a:lnTo>
                  <a:lnTo>
                    <a:pt x="2665" y="1588"/>
                  </a:lnTo>
                  <a:lnTo>
                    <a:pt x="2609" y="1588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361"/>
                  </a:lnTo>
                  <a:lnTo>
                    <a:pt x="2665" y="1361"/>
                  </a:lnTo>
                  <a:lnTo>
                    <a:pt x="2665" y="1191"/>
                  </a:lnTo>
                  <a:lnTo>
                    <a:pt x="2609" y="1191"/>
                  </a:lnTo>
                  <a:lnTo>
                    <a:pt x="2609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260"/>
            <p:cNvSpPr>
              <a:spLocks/>
            </p:cNvSpPr>
            <p:nvPr/>
          </p:nvSpPr>
          <p:spPr bwMode="auto">
            <a:xfrm>
              <a:off x="5179" y="3238"/>
              <a:ext cx="680" cy="681"/>
            </a:xfrm>
            <a:custGeom>
              <a:avLst/>
              <a:gdLst>
                <a:gd name="T0" fmla="*/ 623 w 680"/>
                <a:gd name="T1" fmla="*/ 0 h 681"/>
                <a:gd name="T2" fmla="*/ 623 w 680"/>
                <a:gd name="T3" fmla="*/ 114 h 681"/>
                <a:gd name="T4" fmla="*/ 567 w 680"/>
                <a:gd name="T5" fmla="*/ 114 h 681"/>
                <a:gd name="T6" fmla="*/ 567 w 680"/>
                <a:gd name="T7" fmla="*/ 170 h 681"/>
                <a:gd name="T8" fmla="*/ 623 w 680"/>
                <a:gd name="T9" fmla="*/ 170 h 681"/>
                <a:gd name="T10" fmla="*/ 623 w 680"/>
                <a:gd name="T11" fmla="*/ 227 h 681"/>
                <a:gd name="T12" fmla="*/ 680 w 680"/>
                <a:gd name="T13" fmla="*/ 227 h 681"/>
                <a:gd name="T14" fmla="*/ 680 w 680"/>
                <a:gd name="T15" fmla="*/ 340 h 681"/>
                <a:gd name="T16" fmla="*/ 623 w 680"/>
                <a:gd name="T17" fmla="*/ 340 h 681"/>
                <a:gd name="T18" fmla="*/ 623 w 680"/>
                <a:gd name="T19" fmla="*/ 397 h 681"/>
                <a:gd name="T20" fmla="*/ 510 w 680"/>
                <a:gd name="T21" fmla="*/ 397 h 681"/>
                <a:gd name="T22" fmla="*/ 510 w 680"/>
                <a:gd name="T23" fmla="*/ 284 h 681"/>
                <a:gd name="T24" fmla="*/ 453 w 680"/>
                <a:gd name="T25" fmla="*/ 284 h 681"/>
                <a:gd name="T26" fmla="*/ 453 w 680"/>
                <a:gd name="T27" fmla="*/ 454 h 681"/>
                <a:gd name="T28" fmla="*/ 397 w 680"/>
                <a:gd name="T29" fmla="*/ 454 h 681"/>
                <a:gd name="T30" fmla="*/ 397 w 680"/>
                <a:gd name="T31" fmla="*/ 567 h 681"/>
                <a:gd name="T32" fmla="*/ 283 w 680"/>
                <a:gd name="T33" fmla="*/ 567 h 681"/>
                <a:gd name="T34" fmla="*/ 283 w 680"/>
                <a:gd name="T35" fmla="*/ 510 h 681"/>
                <a:gd name="T36" fmla="*/ 113 w 680"/>
                <a:gd name="T37" fmla="*/ 510 h 681"/>
                <a:gd name="T38" fmla="*/ 113 w 680"/>
                <a:gd name="T39" fmla="*/ 624 h 681"/>
                <a:gd name="T40" fmla="*/ 226 w 680"/>
                <a:gd name="T41" fmla="*/ 624 h 681"/>
                <a:gd name="T42" fmla="*/ 226 w 680"/>
                <a:gd name="T43" fmla="*/ 681 h 681"/>
                <a:gd name="T44" fmla="*/ 56 w 680"/>
                <a:gd name="T45" fmla="*/ 681 h 681"/>
                <a:gd name="T46" fmla="*/ 56 w 680"/>
                <a:gd name="T47" fmla="*/ 624 h 681"/>
                <a:gd name="T48" fmla="*/ 0 w 680"/>
                <a:gd name="T49" fmla="*/ 624 h 681"/>
                <a:gd name="T50" fmla="*/ 0 w 680"/>
                <a:gd name="T51" fmla="*/ 340 h 681"/>
                <a:gd name="T52" fmla="*/ 56 w 680"/>
                <a:gd name="T53" fmla="*/ 340 h 681"/>
                <a:gd name="T54" fmla="*/ 56 w 680"/>
                <a:gd name="T55" fmla="*/ 284 h 681"/>
                <a:gd name="T56" fmla="*/ 113 w 680"/>
                <a:gd name="T57" fmla="*/ 284 h 681"/>
                <a:gd name="T58" fmla="*/ 113 w 680"/>
                <a:gd name="T59" fmla="*/ 227 h 681"/>
                <a:gd name="T60" fmla="*/ 340 w 680"/>
                <a:gd name="T61" fmla="*/ 227 h 681"/>
                <a:gd name="T62" fmla="*/ 340 w 680"/>
                <a:gd name="T63" fmla="*/ 170 h 681"/>
                <a:gd name="T64" fmla="*/ 453 w 680"/>
                <a:gd name="T65" fmla="*/ 170 h 681"/>
                <a:gd name="T66" fmla="*/ 453 w 680"/>
                <a:gd name="T67" fmla="*/ 114 h 681"/>
                <a:gd name="T68" fmla="*/ 510 w 680"/>
                <a:gd name="T69" fmla="*/ 114 h 681"/>
                <a:gd name="T70" fmla="*/ 510 w 680"/>
                <a:gd name="T71" fmla="*/ 57 h 681"/>
                <a:gd name="T72" fmla="*/ 567 w 680"/>
                <a:gd name="T73" fmla="*/ 57 h 681"/>
                <a:gd name="T74" fmla="*/ 567 w 680"/>
                <a:gd name="T75" fmla="*/ 0 h 681"/>
                <a:gd name="T76" fmla="*/ 623 w 680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0" h="681">
                  <a:moveTo>
                    <a:pt x="623" y="0"/>
                  </a:moveTo>
                  <a:lnTo>
                    <a:pt x="623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453" y="284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261"/>
            <p:cNvSpPr>
              <a:spLocks/>
            </p:cNvSpPr>
            <p:nvPr/>
          </p:nvSpPr>
          <p:spPr bwMode="auto">
            <a:xfrm>
              <a:off x="4952" y="3862"/>
              <a:ext cx="227" cy="397"/>
            </a:xfrm>
            <a:custGeom>
              <a:avLst/>
              <a:gdLst>
                <a:gd name="T0" fmla="*/ 57 w 227"/>
                <a:gd name="T1" fmla="*/ 0 h 397"/>
                <a:gd name="T2" fmla="*/ 57 w 227"/>
                <a:gd name="T3" fmla="*/ 113 h 397"/>
                <a:gd name="T4" fmla="*/ 0 w 227"/>
                <a:gd name="T5" fmla="*/ 113 h 397"/>
                <a:gd name="T6" fmla="*/ 0 w 227"/>
                <a:gd name="T7" fmla="*/ 227 h 397"/>
                <a:gd name="T8" fmla="*/ 57 w 227"/>
                <a:gd name="T9" fmla="*/ 227 h 397"/>
                <a:gd name="T10" fmla="*/ 57 w 227"/>
                <a:gd name="T11" fmla="*/ 340 h 397"/>
                <a:gd name="T12" fmla="*/ 113 w 227"/>
                <a:gd name="T13" fmla="*/ 340 h 397"/>
                <a:gd name="T14" fmla="*/ 113 w 227"/>
                <a:gd name="T15" fmla="*/ 397 h 397"/>
                <a:gd name="T16" fmla="*/ 227 w 227"/>
                <a:gd name="T17" fmla="*/ 397 h 397"/>
                <a:gd name="T18" fmla="*/ 227 w 227"/>
                <a:gd name="T19" fmla="*/ 227 h 397"/>
                <a:gd name="T20" fmla="*/ 170 w 227"/>
                <a:gd name="T21" fmla="*/ 227 h 397"/>
                <a:gd name="T22" fmla="*/ 170 w 227"/>
                <a:gd name="T23" fmla="*/ 170 h 397"/>
                <a:gd name="T24" fmla="*/ 113 w 227"/>
                <a:gd name="T25" fmla="*/ 170 h 397"/>
                <a:gd name="T26" fmla="*/ 113 w 227"/>
                <a:gd name="T27" fmla="*/ 0 h 397"/>
                <a:gd name="T28" fmla="*/ 57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262"/>
            <p:cNvSpPr>
              <a:spLocks/>
            </p:cNvSpPr>
            <p:nvPr/>
          </p:nvSpPr>
          <p:spPr bwMode="auto">
            <a:xfrm>
              <a:off x="4158" y="3975"/>
              <a:ext cx="1644" cy="1645"/>
            </a:xfrm>
            <a:custGeom>
              <a:avLst/>
              <a:gdLst>
                <a:gd name="T0" fmla="*/ 454 w 1644"/>
                <a:gd name="T1" fmla="*/ 114 h 1645"/>
                <a:gd name="T2" fmla="*/ 510 w 1644"/>
                <a:gd name="T3" fmla="*/ 284 h 1645"/>
                <a:gd name="T4" fmla="*/ 397 w 1644"/>
                <a:gd name="T5" fmla="*/ 454 h 1645"/>
                <a:gd name="T6" fmla="*/ 454 w 1644"/>
                <a:gd name="T7" fmla="*/ 511 h 1645"/>
                <a:gd name="T8" fmla="*/ 510 w 1644"/>
                <a:gd name="T9" fmla="*/ 567 h 1645"/>
                <a:gd name="T10" fmla="*/ 567 w 1644"/>
                <a:gd name="T11" fmla="*/ 624 h 1645"/>
                <a:gd name="T12" fmla="*/ 624 w 1644"/>
                <a:gd name="T13" fmla="*/ 737 h 1645"/>
                <a:gd name="T14" fmla="*/ 567 w 1644"/>
                <a:gd name="T15" fmla="*/ 851 h 1645"/>
                <a:gd name="T16" fmla="*/ 510 w 1644"/>
                <a:gd name="T17" fmla="*/ 908 h 1645"/>
                <a:gd name="T18" fmla="*/ 397 w 1644"/>
                <a:gd name="T19" fmla="*/ 964 h 1645"/>
                <a:gd name="T20" fmla="*/ 227 w 1644"/>
                <a:gd name="T21" fmla="*/ 1078 h 1645"/>
                <a:gd name="T22" fmla="*/ 170 w 1644"/>
                <a:gd name="T23" fmla="*/ 1191 h 1645"/>
                <a:gd name="T24" fmla="*/ 0 w 1644"/>
                <a:gd name="T25" fmla="*/ 1248 h 1645"/>
                <a:gd name="T26" fmla="*/ 113 w 1644"/>
                <a:gd name="T27" fmla="*/ 1304 h 1645"/>
                <a:gd name="T28" fmla="*/ 170 w 1644"/>
                <a:gd name="T29" fmla="*/ 1418 h 1645"/>
                <a:gd name="T30" fmla="*/ 397 w 1644"/>
                <a:gd name="T31" fmla="*/ 1361 h 1645"/>
                <a:gd name="T32" fmla="*/ 510 w 1644"/>
                <a:gd name="T33" fmla="*/ 1418 h 1645"/>
                <a:gd name="T34" fmla="*/ 567 w 1644"/>
                <a:gd name="T35" fmla="*/ 1475 h 1645"/>
                <a:gd name="T36" fmla="*/ 680 w 1644"/>
                <a:gd name="T37" fmla="*/ 1304 h 1645"/>
                <a:gd name="T38" fmla="*/ 737 w 1644"/>
                <a:gd name="T39" fmla="*/ 1248 h 1645"/>
                <a:gd name="T40" fmla="*/ 851 w 1644"/>
                <a:gd name="T41" fmla="*/ 1361 h 1645"/>
                <a:gd name="T42" fmla="*/ 907 w 1644"/>
                <a:gd name="T43" fmla="*/ 1418 h 1645"/>
                <a:gd name="T44" fmla="*/ 1021 w 1644"/>
                <a:gd name="T45" fmla="*/ 1531 h 1645"/>
                <a:gd name="T46" fmla="*/ 1134 w 1644"/>
                <a:gd name="T47" fmla="*/ 1475 h 1645"/>
                <a:gd name="T48" fmla="*/ 1191 w 1644"/>
                <a:gd name="T49" fmla="*/ 1531 h 1645"/>
                <a:gd name="T50" fmla="*/ 1304 w 1644"/>
                <a:gd name="T51" fmla="*/ 1588 h 1645"/>
                <a:gd name="T52" fmla="*/ 1361 w 1644"/>
                <a:gd name="T53" fmla="*/ 1645 h 1645"/>
                <a:gd name="T54" fmla="*/ 1474 w 1644"/>
                <a:gd name="T55" fmla="*/ 1588 h 1645"/>
                <a:gd name="T56" fmla="*/ 1531 w 1644"/>
                <a:gd name="T57" fmla="*/ 1531 h 1645"/>
                <a:gd name="T58" fmla="*/ 1588 w 1644"/>
                <a:gd name="T59" fmla="*/ 1418 h 1645"/>
                <a:gd name="T60" fmla="*/ 1644 w 1644"/>
                <a:gd name="T61" fmla="*/ 1304 h 1645"/>
                <a:gd name="T62" fmla="*/ 1418 w 1644"/>
                <a:gd name="T63" fmla="*/ 1191 h 1645"/>
                <a:gd name="T64" fmla="*/ 1304 w 1644"/>
                <a:gd name="T65" fmla="*/ 1248 h 1645"/>
                <a:gd name="T66" fmla="*/ 1247 w 1644"/>
                <a:gd name="T67" fmla="*/ 1134 h 1645"/>
                <a:gd name="T68" fmla="*/ 1134 w 1644"/>
                <a:gd name="T69" fmla="*/ 1021 h 1645"/>
                <a:gd name="T70" fmla="*/ 1077 w 1644"/>
                <a:gd name="T71" fmla="*/ 964 h 1645"/>
                <a:gd name="T72" fmla="*/ 1021 w 1644"/>
                <a:gd name="T73" fmla="*/ 908 h 1645"/>
                <a:gd name="T74" fmla="*/ 907 w 1644"/>
                <a:gd name="T75" fmla="*/ 737 h 1645"/>
                <a:gd name="T76" fmla="*/ 851 w 1644"/>
                <a:gd name="T77" fmla="*/ 681 h 1645"/>
                <a:gd name="T78" fmla="*/ 794 w 1644"/>
                <a:gd name="T79" fmla="*/ 624 h 1645"/>
                <a:gd name="T80" fmla="*/ 737 w 1644"/>
                <a:gd name="T81" fmla="*/ 170 h 1645"/>
                <a:gd name="T82" fmla="*/ 624 w 1644"/>
                <a:gd name="T83" fmla="*/ 57 h 1645"/>
                <a:gd name="T84" fmla="*/ 454 w 1644"/>
                <a:gd name="T85" fmla="*/ 0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44" h="1645">
                  <a:moveTo>
                    <a:pt x="454" y="0"/>
                  </a:moveTo>
                  <a:lnTo>
                    <a:pt x="454" y="114"/>
                  </a:lnTo>
                  <a:lnTo>
                    <a:pt x="510" y="114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908"/>
                  </a:lnTo>
                  <a:lnTo>
                    <a:pt x="397" y="908"/>
                  </a:lnTo>
                  <a:lnTo>
                    <a:pt x="397" y="964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0" y="1191"/>
                  </a:lnTo>
                  <a:lnTo>
                    <a:pt x="0" y="1248"/>
                  </a:lnTo>
                  <a:lnTo>
                    <a:pt x="113" y="1248"/>
                  </a:lnTo>
                  <a:lnTo>
                    <a:pt x="113" y="1304"/>
                  </a:lnTo>
                  <a:lnTo>
                    <a:pt x="170" y="1304"/>
                  </a:lnTo>
                  <a:lnTo>
                    <a:pt x="170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510" y="1361"/>
                  </a:lnTo>
                  <a:lnTo>
                    <a:pt x="510" y="1418"/>
                  </a:lnTo>
                  <a:lnTo>
                    <a:pt x="567" y="1418"/>
                  </a:lnTo>
                  <a:lnTo>
                    <a:pt x="567" y="1475"/>
                  </a:lnTo>
                  <a:lnTo>
                    <a:pt x="680" y="1475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851" y="1248"/>
                  </a:lnTo>
                  <a:lnTo>
                    <a:pt x="851" y="1361"/>
                  </a:lnTo>
                  <a:lnTo>
                    <a:pt x="907" y="1361"/>
                  </a:lnTo>
                  <a:lnTo>
                    <a:pt x="907" y="1418"/>
                  </a:lnTo>
                  <a:lnTo>
                    <a:pt x="1021" y="1418"/>
                  </a:lnTo>
                  <a:lnTo>
                    <a:pt x="1021" y="1531"/>
                  </a:lnTo>
                  <a:lnTo>
                    <a:pt x="1134" y="1531"/>
                  </a:lnTo>
                  <a:lnTo>
                    <a:pt x="1134" y="1475"/>
                  </a:lnTo>
                  <a:lnTo>
                    <a:pt x="1191" y="1475"/>
                  </a:lnTo>
                  <a:lnTo>
                    <a:pt x="1191" y="1531"/>
                  </a:lnTo>
                  <a:lnTo>
                    <a:pt x="1304" y="1531"/>
                  </a:lnTo>
                  <a:lnTo>
                    <a:pt x="1304" y="1588"/>
                  </a:lnTo>
                  <a:lnTo>
                    <a:pt x="1361" y="1588"/>
                  </a:lnTo>
                  <a:lnTo>
                    <a:pt x="1361" y="1645"/>
                  </a:lnTo>
                  <a:lnTo>
                    <a:pt x="1474" y="1645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531" y="1418"/>
                  </a:lnTo>
                  <a:lnTo>
                    <a:pt x="1588" y="1418"/>
                  </a:lnTo>
                  <a:lnTo>
                    <a:pt x="1588" y="1304"/>
                  </a:lnTo>
                  <a:lnTo>
                    <a:pt x="1644" y="1304"/>
                  </a:lnTo>
                  <a:lnTo>
                    <a:pt x="1644" y="1191"/>
                  </a:lnTo>
                  <a:lnTo>
                    <a:pt x="1418" y="1191"/>
                  </a:lnTo>
                  <a:lnTo>
                    <a:pt x="1418" y="1248"/>
                  </a:lnTo>
                  <a:lnTo>
                    <a:pt x="1304" y="1248"/>
                  </a:lnTo>
                  <a:lnTo>
                    <a:pt x="1304" y="1134"/>
                  </a:lnTo>
                  <a:lnTo>
                    <a:pt x="1247" y="1134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21" y="908"/>
                  </a:lnTo>
                  <a:lnTo>
                    <a:pt x="1021" y="737"/>
                  </a:lnTo>
                  <a:lnTo>
                    <a:pt x="907" y="737"/>
                  </a:lnTo>
                  <a:lnTo>
                    <a:pt x="907" y="681"/>
                  </a:lnTo>
                  <a:lnTo>
                    <a:pt x="851" y="681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263"/>
            <p:cNvSpPr>
              <a:spLocks/>
            </p:cNvSpPr>
            <p:nvPr/>
          </p:nvSpPr>
          <p:spPr bwMode="auto">
            <a:xfrm>
              <a:off x="5292" y="6017"/>
              <a:ext cx="227" cy="226"/>
            </a:xfrm>
            <a:custGeom>
              <a:avLst/>
              <a:gdLst>
                <a:gd name="T0" fmla="*/ 0 w 227"/>
                <a:gd name="T1" fmla="*/ 56 h 226"/>
                <a:gd name="T2" fmla="*/ 113 w 227"/>
                <a:gd name="T3" fmla="*/ 56 h 226"/>
                <a:gd name="T4" fmla="*/ 113 w 227"/>
                <a:gd name="T5" fmla="*/ 0 h 226"/>
                <a:gd name="T6" fmla="*/ 170 w 227"/>
                <a:gd name="T7" fmla="*/ 0 h 226"/>
                <a:gd name="T8" fmla="*/ 170 w 227"/>
                <a:gd name="T9" fmla="*/ 113 h 226"/>
                <a:gd name="T10" fmla="*/ 227 w 227"/>
                <a:gd name="T11" fmla="*/ 113 h 226"/>
                <a:gd name="T12" fmla="*/ 227 w 227"/>
                <a:gd name="T13" fmla="*/ 226 h 226"/>
                <a:gd name="T14" fmla="*/ 113 w 227"/>
                <a:gd name="T15" fmla="*/ 226 h 226"/>
                <a:gd name="T16" fmla="*/ 113 w 227"/>
                <a:gd name="T17" fmla="*/ 170 h 226"/>
                <a:gd name="T18" fmla="*/ 57 w 227"/>
                <a:gd name="T19" fmla="*/ 170 h 226"/>
                <a:gd name="T20" fmla="*/ 57 w 227"/>
                <a:gd name="T21" fmla="*/ 113 h 226"/>
                <a:gd name="T22" fmla="*/ 0 w 227"/>
                <a:gd name="T23" fmla="*/ 113 h 226"/>
                <a:gd name="T24" fmla="*/ 0 w 227"/>
                <a:gd name="T25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26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264"/>
            <p:cNvSpPr>
              <a:spLocks/>
            </p:cNvSpPr>
            <p:nvPr/>
          </p:nvSpPr>
          <p:spPr bwMode="auto">
            <a:xfrm>
              <a:off x="4498" y="5223"/>
              <a:ext cx="1191" cy="1247"/>
            </a:xfrm>
            <a:custGeom>
              <a:avLst/>
              <a:gdLst>
                <a:gd name="T0" fmla="*/ 0 w 1191"/>
                <a:gd name="T1" fmla="*/ 283 h 1247"/>
                <a:gd name="T2" fmla="*/ 57 w 1191"/>
                <a:gd name="T3" fmla="*/ 340 h 1247"/>
                <a:gd name="T4" fmla="*/ 114 w 1191"/>
                <a:gd name="T5" fmla="*/ 623 h 1247"/>
                <a:gd name="T6" fmla="*/ 170 w 1191"/>
                <a:gd name="T7" fmla="*/ 680 h 1247"/>
                <a:gd name="T8" fmla="*/ 227 w 1191"/>
                <a:gd name="T9" fmla="*/ 964 h 1247"/>
                <a:gd name="T10" fmla="*/ 454 w 1191"/>
                <a:gd name="T11" fmla="*/ 1020 h 1247"/>
                <a:gd name="T12" fmla="*/ 567 w 1191"/>
                <a:gd name="T13" fmla="*/ 1190 h 1247"/>
                <a:gd name="T14" fmla="*/ 681 w 1191"/>
                <a:gd name="T15" fmla="*/ 1247 h 1247"/>
                <a:gd name="T16" fmla="*/ 737 w 1191"/>
                <a:gd name="T17" fmla="*/ 1190 h 1247"/>
                <a:gd name="T18" fmla="*/ 794 w 1191"/>
                <a:gd name="T19" fmla="*/ 1134 h 1247"/>
                <a:gd name="T20" fmla="*/ 737 w 1191"/>
                <a:gd name="T21" fmla="*/ 1077 h 1247"/>
                <a:gd name="T22" fmla="*/ 794 w 1191"/>
                <a:gd name="T23" fmla="*/ 1020 h 1247"/>
                <a:gd name="T24" fmla="*/ 907 w 1191"/>
                <a:gd name="T25" fmla="*/ 964 h 1247"/>
                <a:gd name="T26" fmla="*/ 851 w 1191"/>
                <a:gd name="T27" fmla="*/ 907 h 1247"/>
                <a:gd name="T28" fmla="*/ 794 w 1191"/>
                <a:gd name="T29" fmla="*/ 850 h 1247"/>
                <a:gd name="T30" fmla="*/ 851 w 1191"/>
                <a:gd name="T31" fmla="*/ 737 h 1247"/>
                <a:gd name="T32" fmla="*/ 1021 w 1191"/>
                <a:gd name="T33" fmla="*/ 623 h 1247"/>
                <a:gd name="T34" fmla="*/ 907 w 1191"/>
                <a:gd name="T35" fmla="*/ 510 h 1247"/>
                <a:gd name="T36" fmla="*/ 1134 w 1191"/>
                <a:gd name="T37" fmla="*/ 453 h 1247"/>
                <a:gd name="T38" fmla="*/ 1191 w 1191"/>
                <a:gd name="T39" fmla="*/ 397 h 1247"/>
                <a:gd name="T40" fmla="*/ 1021 w 1191"/>
                <a:gd name="T41" fmla="*/ 340 h 1247"/>
                <a:gd name="T42" fmla="*/ 964 w 1191"/>
                <a:gd name="T43" fmla="*/ 283 h 1247"/>
                <a:gd name="T44" fmla="*/ 851 w 1191"/>
                <a:gd name="T45" fmla="*/ 227 h 1247"/>
                <a:gd name="T46" fmla="*/ 794 w 1191"/>
                <a:gd name="T47" fmla="*/ 283 h 1247"/>
                <a:gd name="T48" fmla="*/ 681 w 1191"/>
                <a:gd name="T49" fmla="*/ 170 h 1247"/>
                <a:gd name="T50" fmla="*/ 567 w 1191"/>
                <a:gd name="T51" fmla="*/ 113 h 1247"/>
                <a:gd name="T52" fmla="*/ 511 w 1191"/>
                <a:gd name="T53" fmla="*/ 0 h 1247"/>
                <a:gd name="T54" fmla="*/ 397 w 1191"/>
                <a:gd name="T55" fmla="*/ 56 h 1247"/>
                <a:gd name="T56" fmla="*/ 340 w 1191"/>
                <a:gd name="T57" fmla="*/ 227 h 1247"/>
                <a:gd name="T58" fmla="*/ 227 w 1191"/>
                <a:gd name="T59" fmla="*/ 170 h 1247"/>
                <a:gd name="T60" fmla="*/ 170 w 1191"/>
                <a:gd name="T61" fmla="*/ 113 h 1247"/>
                <a:gd name="T62" fmla="*/ 57 w 1191"/>
                <a:gd name="T6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1" h="1247">
                  <a:moveTo>
                    <a:pt x="0" y="17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1190"/>
                  </a:lnTo>
                  <a:lnTo>
                    <a:pt x="681" y="1190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737"/>
                  </a:lnTo>
                  <a:lnTo>
                    <a:pt x="1021" y="737"/>
                  </a:lnTo>
                  <a:lnTo>
                    <a:pt x="1021" y="623"/>
                  </a:lnTo>
                  <a:lnTo>
                    <a:pt x="907" y="623"/>
                  </a:lnTo>
                  <a:lnTo>
                    <a:pt x="90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266"/>
            <p:cNvSpPr>
              <a:spLocks/>
            </p:cNvSpPr>
            <p:nvPr/>
          </p:nvSpPr>
          <p:spPr bwMode="auto">
            <a:xfrm>
              <a:off x="4612" y="6867"/>
              <a:ext cx="340" cy="284"/>
            </a:xfrm>
            <a:custGeom>
              <a:avLst/>
              <a:gdLst>
                <a:gd name="T0" fmla="*/ 56 w 340"/>
                <a:gd name="T1" fmla="*/ 0 h 284"/>
                <a:gd name="T2" fmla="*/ 56 w 340"/>
                <a:gd name="T3" fmla="*/ 57 h 284"/>
                <a:gd name="T4" fmla="*/ 0 w 340"/>
                <a:gd name="T5" fmla="*/ 57 h 284"/>
                <a:gd name="T6" fmla="*/ 0 w 340"/>
                <a:gd name="T7" fmla="*/ 170 h 284"/>
                <a:gd name="T8" fmla="*/ 56 w 340"/>
                <a:gd name="T9" fmla="*/ 170 h 284"/>
                <a:gd name="T10" fmla="*/ 56 w 340"/>
                <a:gd name="T11" fmla="*/ 284 h 284"/>
                <a:gd name="T12" fmla="*/ 113 w 340"/>
                <a:gd name="T13" fmla="*/ 284 h 284"/>
                <a:gd name="T14" fmla="*/ 113 w 340"/>
                <a:gd name="T15" fmla="*/ 227 h 284"/>
                <a:gd name="T16" fmla="*/ 226 w 340"/>
                <a:gd name="T17" fmla="*/ 227 h 284"/>
                <a:gd name="T18" fmla="*/ 226 w 340"/>
                <a:gd name="T19" fmla="*/ 170 h 284"/>
                <a:gd name="T20" fmla="*/ 340 w 340"/>
                <a:gd name="T21" fmla="*/ 170 h 284"/>
                <a:gd name="T22" fmla="*/ 340 w 340"/>
                <a:gd name="T23" fmla="*/ 57 h 284"/>
                <a:gd name="T24" fmla="*/ 113 w 340"/>
                <a:gd name="T25" fmla="*/ 57 h 284"/>
                <a:gd name="T26" fmla="*/ 113 w 340"/>
                <a:gd name="T27" fmla="*/ 0 h 284"/>
                <a:gd name="T28" fmla="*/ 56 w 340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268"/>
            <p:cNvSpPr>
              <a:spLocks/>
            </p:cNvSpPr>
            <p:nvPr/>
          </p:nvSpPr>
          <p:spPr bwMode="auto">
            <a:xfrm>
              <a:off x="3591" y="6187"/>
              <a:ext cx="1588" cy="1020"/>
            </a:xfrm>
            <a:custGeom>
              <a:avLst/>
              <a:gdLst>
                <a:gd name="T0" fmla="*/ 57 w 1588"/>
                <a:gd name="T1" fmla="*/ 226 h 1020"/>
                <a:gd name="T2" fmla="*/ 113 w 1588"/>
                <a:gd name="T3" fmla="*/ 283 h 1020"/>
                <a:gd name="T4" fmla="*/ 57 w 1588"/>
                <a:gd name="T5" fmla="*/ 340 h 1020"/>
                <a:gd name="T6" fmla="*/ 0 w 1588"/>
                <a:gd name="T7" fmla="*/ 397 h 1020"/>
                <a:gd name="T8" fmla="*/ 113 w 1588"/>
                <a:gd name="T9" fmla="*/ 567 h 1020"/>
                <a:gd name="T10" fmla="*/ 170 w 1588"/>
                <a:gd name="T11" fmla="*/ 623 h 1020"/>
                <a:gd name="T12" fmla="*/ 284 w 1588"/>
                <a:gd name="T13" fmla="*/ 680 h 1020"/>
                <a:gd name="T14" fmla="*/ 397 w 1588"/>
                <a:gd name="T15" fmla="*/ 623 h 1020"/>
                <a:gd name="T16" fmla="*/ 454 w 1588"/>
                <a:gd name="T17" fmla="*/ 680 h 1020"/>
                <a:gd name="T18" fmla="*/ 567 w 1588"/>
                <a:gd name="T19" fmla="*/ 737 h 1020"/>
                <a:gd name="T20" fmla="*/ 737 w 1588"/>
                <a:gd name="T21" fmla="*/ 680 h 1020"/>
                <a:gd name="T22" fmla="*/ 794 w 1588"/>
                <a:gd name="T23" fmla="*/ 737 h 1020"/>
                <a:gd name="T24" fmla="*/ 851 w 1588"/>
                <a:gd name="T25" fmla="*/ 850 h 1020"/>
                <a:gd name="T26" fmla="*/ 737 w 1588"/>
                <a:gd name="T27" fmla="*/ 1020 h 1020"/>
                <a:gd name="T28" fmla="*/ 851 w 1588"/>
                <a:gd name="T29" fmla="*/ 964 h 1020"/>
                <a:gd name="T30" fmla="*/ 1021 w 1588"/>
                <a:gd name="T31" fmla="*/ 907 h 1020"/>
                <a:gd name="T32" fmla="*/ 964 w 1588"/>
                <a:gd name="T33" fmla="*/ 680 h 1020"/>
                <a:gd name="T34" fmla="*/ 1021 w 1588"/>
                <a:gd name="T35" fmla="*/ 567 h 1020"/>
                <a:gd name="T36" fmla="*/ 1077 w 1588"/>
                <a:gd name="T37" fmla="*/ 510 h 1020"/>
                <a:gd name="T38" fmla="*/ 1134 w 1588"/>
                <a:gd name="T39" fmla="*/ 453 h 1020"/>
                <a:gd name="T40" fmla="*/ 1361 w 1588"/>
                <a:gd name="T41" fmla="*/ 397 h 1020"/>
                <a:gd name="T42" fmla="*/ 1474 w 1588"/>
                <a:gd name="T43" fmla="*/ 340 h 1020"/>
                <a:gd name="T44" fmla="*/ 1531 w 1588"/>
                <a:gd name="T45" fmla="*/ 283 h 1020"/>
                <a:gd name="T46" fmla="*/ 1588 w 1588"/>
                <a:gd name="T47" fmla="*/ 226 h 1020"/>
                <a:gd name="T48" fmla="*/ 1474 w 1588"/>
                <a:gd name="T49" fmla="*/ 56 h 1020"/>
                <a:gd name="T50" fmla="*/ 1361 w 1588"/>
                <a:gd name="T51" fmla="*/ 0 h 1020"/>
                <a:gd name="T52" fmla="*/ 1247 w 1588"/>
                <a:gd name="T53" fmla="*/ 170 h 1020"/>
                <a:gd name="T54" fmla="*/ 1134 w 1588"/>
                <a:gd name="T55" fmla="*/ 226 h 1020"/>
                <a:gd name="T56" fmla="*/ 1191 w 1588"/>
                <a:gd name="T57" fmla="*/ 283 h 1020"/>
                <a:gd name="T58" fmla="*/ 1247 w 1588"/>
                <a:gd name="T59" fmla="*/ 340 h 1020"/>
                <a:gd name="T60" fmla="*/ 1191 w 1588"/>
                <a:gd name="T61" fmla="*/ 397 h 1020"/>
                <a:gd name="T62" fmla="*/ 1134 w 1588"/>
                <a:gd name="T63" fmla="*/ 340 h 1020"/>
                <a:gd name="T64" fmla="*/ 1021 w 1588"/>
                <a:gd name="T65" fmla="*/ 397 h 1020"/>
                <a:gd name="T66" fmla="*/ 737 w 1588"/>
                <a:gd name="T67" fmla="*/ 453 h 1020"/>
                <a:gd name="T68" fmla="*/ 680 w 1588"/>
                <a:gd name="T69" fmla="*/ 397 h 1020"/>
                <a:gd name="T70" fmla="*/ 454 w 1588"/>
                <a:gd name="T71" fmla="*/ 453 h 1020"/>
                <a:gd name="T72" fmla="*/ 397 w 1588"/>
                <a:gd name="T73" fmla="*/ 397 h 1020"/>
                <a:gd name="T74" fmla="*/ 284 w 1588"/>
                <a:gd name="T75" fmla="*/ 283 h 1020"/>
                <a:gd name="T76" fmla="*/ 227 w 1588"/>
                <a:gd name="T77" fmla="*/ 170 h 1020"/>
                <a:gd name="T78" fmla="*/ 170 w 1588"/>
                <a:gd name="T79" fmla="*/ 113 h 1020"/>
                <a:gd name="T80" fmla="*/ 113 w 1588"/>
                <a:gd name="T81" fmla="*/ 5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20">
                  <a:moveTo>
                    <a:pt x="57" y="56"/>
                  </a:moveTo>
                  <a:lnTo>
                    <a:pt x="57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851" y="1020"/>
                  </a:lnTo>
                  <a:lnTo>
                    <a:pt x="85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361" y="453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8" y="283"/>
                  </a:lnTo>
                  <a:lnTo>
                    <a:pt x="1588" y="226"/>
                  </a:lnTo>
                  <a:lnTo>
                    <a:pt x="1474" y="226"/>
                  </a:lnTo>
                  <a:lnTo>
                    <a:pt x="1474" y="56"/>
                  </a:lnTo>
                  <a:lnTo>
                    <a:pt x="1361" y="56"/>
                  </a:lnTo>
                  <a:lnTo>
                    <a:pt x="1361" y="0"/>
                  </a:lnTo>
                  <a:lnTo>
                    <a:pt x="1247" y="0"/>
                  </a:lnTo>
                  <a:lnTo>
                    <a:pt x="1247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269"/>
            <p:cNvSpPr>
              <a:spLocks/>
            </p:cNvSpPr>
            <p:nvPr/>
          </p:nvSpPr>
          <p:spPr bwMode="auto">
            <a:xfrm>
              <a:off x="3704" y="5223"/>
              <a:ext cx="1134" cy="1417"/>
            </a:xfrm>
            <a:custGeom>
              <a:avLst/>
              <a:gdLst>
                <a:gd name="T0" fmla="*/ 57 w 1134"/>
                <a:gd name="T1" fmla="*/ 227 h 1417"/>
                <a:gd name="T2" fmla="*/ 227 w 1134"/>
                <a:gd name="T3" fmla="*/ 170 h 1417"/>
                <a:gd name="T4" fmla="*/ 284 w 1134"/>
                <a:gd name="T5" fmla="*/ 56 h 1417"/>
                <a:gd name="T6" fmla="*/ 454 w 1134"/>
                <a:gd name="T7" fmla="*/ 0 h 1417"/>
                <a:gd name="T8" fmla="*/ 567 w 1134"/>
                <a:gd name="T9" fmla="*/ 56 h 1417"/>
                <a:gd name="T10" fmla="*/ 624 w 1134"/>
                <a:gd name="T11" fmla="*/ 170 h 1417"/>
                <a:gd name="T12" fmla="*/ 794 w 1134"/>
                <a:gd name="T13" fmla="*/ 283 h 1417"/>
                <a:gd name="T14" fmla="*/ 851 w 1134"/>
                <a:gd name="T15" fmla="*/ 340 h 1417"/>
                <a:gd name="T16" fmla="*/ 908 w 1134"/>
                <a:gd name="T17" fmla="*/ 623 h 1417"/>
                <a:gd name="T18" fmla="*/ 964 w 1134"/>
                <a:gd name="T19" fmla="*/ 680 h 1417"/>
                <a:gd name="T20" fmla="*/ 1021 w 1134"/>
                <a:gd name="T21" fmla="*/ 964 h 1417"/>
                <a:gd name="T22" fmla="*/ 1134 w 1134"/>
                <a:gd name="T23" fmla="*/ 1134 h 1417"/>
                <a:gd name="T24" fmla="*/ 1021 w 1134"/>
                <a:gd name="T25" fmla="*/ 1190 h 1417"/>
                <a:gd name="T26" fmla="*/ 1078 w 1134"/>
                <a:gd name="T27" fmla="*/ 1247 h 1417"/>
                <a:gd name="T28" fmla="*/ 1134 w 1134"/>
                <a:gd name="T29" fmla="*/ 1304 h 1417"/>
                <a:gd name="T30" fmla="*/ 1078 w 1134"/>
                <a:gd name="T31" fmla="*/ 1361 h 1417"/>
                <a:gd name="T32" fmla="*/ 1021 w 1134"/>
                <a:gd name="T33" fmla="*/ 1304 h 1417"/>
                <a:gd name="T34" fmla="*/ 908 w 1134"/>
                <a:gd name="T35" fmla="*/ 1361 h 1417"/>
                <a:gd name="T36" fmla="*/ 624 w 1134"/>
                <a:gd name="T37" fmla="*/ 1417 h 1417"/>
                <a:gd name="T38" fmla="*/ 567 w 1134"/>
                <a:gd name="T39" fmla="*/ 1361 h 1417"/>
                <a:gd name="T40" fmla="*/ 341 w 1134"/>
                <a:gd name="T41" fmla="*/ 1417 h 1417"/>
                <a:gd name="T42" fmla="*/ 284 w 1134"/>
                <a:gd name="T43" fmla="*/ 1361 h 1417"/>
                <a:gd name="T44" fmla="*/ 171 w 1134"/>
                <a:gd name="T45" fmla="*/ 1247 h 1417"/>
                <a:gd name="T46" fmla="*/ 114 w 1134"/>
                <a:gd name="T47" fmla="*/ 1134 h 1417"/>
                <a:gd name="T48" fmla="*/ 57 w 1134"/>
                <a:gd name="T49" fmla="*/ 1077 h 1417"/>
                <a:gd name="T50" fmla="*/ 0 w 1134"/>
                <a:gd name="T51" fmla="*/ 1020 h 1417"/>
                <a:gd name="T52" fmla="*/ 114 w 1134"/>
                <a:gd name="T53" fmla="*/ 850 h 1417"/>
                <a:gd name="T54" fmla="*/ 57 w 1134"/>
                <a:gd name="T55" fmla="*/ 794 h 1417"/>
                <a:gd name="T56" fmla="*/ 0 w 1134"/>
                <a:gd name="T57" fmla="*/ 737 h 1417"/>
                <a:gd name="T58" fmla="*/ 57 w 1134"/>
                <a:gd name="T59" fmla="*/ 623 h 1417"/>
                <a:gd name="T60" fmla="*/ 114 w 1134"/>
                <a:gd name="T61" fmla="*/ 567 h 1417"/>
                <a:gd name="T62" fmla="*/ 171 w 1134"/>
                <a:gd name="T63" fmla="*/ 510 h 1417"/>
                <a:gd name="T64" fmla="*/ 57 w 1134"/>
                <a:gd name="T65" fmla="*/ 45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417">
                  <a:moveTo>
                    <a:pt x="57" y="453"/>
                  </a:moveTo>
                  <a:lnTo>
                    <a:pt x="57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964"/>
                  </a:lnTo>
                  <a:lnTo>
                    <a:pt x="1134" y="964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1078" y="1190"/>
                  </a:lnTo>
                  <a:lnTo>
                    <a:pt x="1078" y="1247"/>
                  </a:lnTo>
                  <a:lnTo>
                    <a:pt x="1134" y="1247"/>
                  </a:lnTo>
                  <a:lnTo>
                    <a:pt x="1134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67" y="1417"/>
                  </a:lnTo>
                  <a:lnTo>
                    <a:pt x="567" y="1361"/>
                  </a:lnTo>
                  <a:lnTo>
                    <a:pt x="341" y="136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171" y="1361"/>
                  </a:lnTo>
                  <a:lnTo>
                    <a:pt x="171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0" y="1077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453"/>
                  </a:lnTo>
                  <a:lnTo>
                    <a:pt x="57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271"/>
            <p:cNvSpPr>
              <a:spLocks/>
            </p:cNvSpPr>
            <p:nvPr/>
          </p:nvSpPr>
          <p:spPr bwMode="auto">
            <a:xfrm>
              <a:off x="2684" y="5846"/>
              <a:ext cx="1134" cy="908"/>
            </a:xfrm>
            <a:custGeom>
              <a:avLst/>
              <a:gdLst>
                <a:gd name="T0" fmla="*/ 1020 w 1134"/>
                <a:gd name="T1" fmla="*/ 908 h 908"/>
                <a:gd name="T2" fmla="*/ 1020 w 1134"/>
                <a:gd name="T3" fmla="*/ 738 h 908"/>
                <a:gd name="T4" fmla="*/ 907 w 1134"/>
                <a:gd name="T5" fmla="*/ 738 h 908"/>
                <a:gd name="T6" fmla="*/ 907 w 1134"/>
                <a:gd name="T7" fmla="*/ 681 h 908"/>
                <a:gd name="T8" fmla="*/ 964 w 1134"/>
                <a:gd name="T9" fmla="*/ 681 h 908"/>
                <a:gd name="T10" fmla="*/ 964 w 1134"/>
                <a:gd name="T11" fmla="*/ 624 h 908"/>
                <a:gd name="T12" fmla="*/ 1020 w 1134"/>
                <a:gd name="T13" fmla="*/ 624 h 908"/>
                <a:gd name="T14" fmla="*/ 1020 w 1134"/>
                <a:gd name="T15" fmla="*/ 567 h 908"/>
                <a:gd name="T16" fmla="*/ 964 w 1134"/>
                <a:gd name="T17" fmla="*/ 567 h 908"/>
                <a:gd name="T18" fmla="*/ 964 w 1134"/>
                <a:gd name="T19" fmla="*/ 397 h 908"/>
                <a:gd name="T20" fmla="*/ 1134 w 1134"/>
                <a:gd name="T21" fmla="*/ 397 h 908"/>
                <a:gd name="T22" fmla="*/ 1134 w 1134"/>
                <a:gd name="T23" fmla="*/ 171 h 908"/>
                <a:gd name="T24" fmla="*/ 1077 w 1134"/>
                <a:gd name="T25" fmla="*/ 171 h 908"/>
                <a:gd name="T26" fmla="*/ 1077 w 1134"/>
                <a:gd name="T27" fmla="*/ 114 h 908"/>
                <a:gd name="T28" fmla="*/ 1020 w 1134"/>
                <a:gd name="T29" fmla="*/ 114 h 908"/>
                <a:gd name="T30" fmla="*/ 1020 w 1134"/>
                <a:gd name="T31" fmla="*/ 57 h 908"/>
                <a:gd name="T32" fmla="*/ 907 w 1134"/>
                <a:gd name="T33" fmla="*/ 57 h 908"/>
                <a:gd name="T34" fmla="*/ 907 w 1134"/>
                <a:gd name="T35" fmla="*/ 0 h 908"/>
                <a:gd name="T36" fmla="*/ 794 w 1134"/>
                <a:gd name="T37" fmla="*/ 0 h 908"/>
                <a:gd name="T38" fmla="*/ 794 w 1134"/>
                <a:gd name="T39" fmla="*/ 57 h 908"/>
                <a:gd name="T40" fmla="*/ 737 w 1134"/>
                <a:gd name="T41" fmla="*/ 57 h 908"/>
                <a:gd name="T42" fmla="*/ 737 w 1134"/>
                <a:gd name="T43" fmla="*/ 0 h 908"/>
                <a:gd name="T44" fmla="*/ 453 w 1134"/>
                <a:gd name="T45" fmla="*/ 0 h 908"/>
                <a:gd name="T46" fmla="*/ 453 w 1134"/>
                <a:gd name="T47" fmla="*/ 57 h 908"/>
                <a:gd name="T48" fmla="*/ 397 w 1134"/>
                <a:gd name="T49" fmla="*/ 57 h 908"/>
                <a:gd name="T50" fmla="*/ 397 w 1134"/>
                <a:gd name="T51" fmla="*/ 171 h 908"/>
                <a:gd name="T52" fmla="*/ 170 w 1134"/>
                <a:gd name="T53" fmla="*/ 171 h 908"/>
                <a:gd name="T54" fmla="*/ 170 w 1134"/>
                <a:gd name="T55" fmla="*/ 397 h 908"/>
                <a:gd name="T56" fmla="*/ 113 w 1134"/>
                <a:gd name="T57" fmla="*/ 397 h 908"/>
                <a:gd name="T58" fmla="*/ 113 w 1134"/>
                <a:gd name="T59" fmla="*/ 454 h 908"/>
                <a:gd name="T60" fmla="*/ 56 w 1134"/>
                <a:gd name="T61" fmla="*/ 454 h 908"/>
                <a:gd name="T62" fmla="*/ 56 w 1134"/>
                <a:gd name="T63" fmla="*/ 511 h 908"/>
                <a:gd name="T64" fmla="*/ 0 w 1134"/>
                <a:gd name="T65" fmla="*/ 511 h 908"/>
                <a:gd name="T66" fmla="*/ 0 w 1134"/>
                <a:gd name="T67" fmla="*/ 624 h 908"/>
                <a:gd name="T68" fmla="*/ 56 w 1134"/>
                <a:gd name="T69" fmla="*/ 624 h 908"/>
                <a:gd name="T70" fmla="*/ 56 w 1134"/>
                <a:gd name="T71" fmla="*/ 567 h 908"/>
                <a:gd name="T72" fmla="*/ 113 w 1134"/>
                <a:gd name="T73" fmla="*/ 567 h 908"/>
                <a:gd name="T74" fmla="*/ 113 w 1134"/>
                <a:gd name="T75" fmla="*/ 624 h 908"/>
                <a:gd name="T76" fmla="*/ 170 w 1134"/>
                <a:gd name="T77" fmla="*/ 624 h 908"/>
                <a:gd name="T78" fmla="*/ 170 w 1134"/>
                <a:gd name="T79" fmla="*/ 681 h 908"/>
                <a:gd name="T80" fmla="*/ 283 w 1134"/>
                <a:gd name="T81" fmla="*/ 681 h 908"/>
                <a:gd name="T82" fmla="*/ 283 w 1134"/>
                <a:gd name="T83" fmla="*/ 738 h 908"/>
                <a:gd name="T84" fmla="*/ 340 w 1134"/>
                <a:gd name="T85" fmla="*/ 738 h 908"/>
                <a:gd name="T86" fmla="*/ 340 w 1134"/>
                <a:gd name="T87" fmla="*/ 794 h 908"/>
                <a:gd name="T88" fmla="*/ 624 w 1134"/>
                <a:gd name="T89" fmla="*/ 794 h 908"/>
                <a:gd name="T90" fmla="*/ 624 w 1134"/>
                <a:gd name="T91" fmla="*/ 851 h 908"/>
                <a:gd name="T92" fmla="*/ 680 w 1134"/>
                <a:gd name="T93" fmla="*/ 851 h 908"/>
                <a:gd name="T94" fmla="*/ 680 w 1134"/>
                <a:gd name="T95" fmla="*/ 908 h 908"/>
                <a:gd name="T96" fmla="*/ 794 w 1134"/>
                <a:gd name="T97" fmla="*/ 908 h 908"/>
                <a:gd name="T98" fmla="*/ 794 w 1134"/>
                <a:gd name="T99" fmla="*/ 851 h 908"/>
                <a:gd name="T100" fmla="*/ 907 w 1134"/>
                <a:gd name="T101" fmla="*/ 851 h 908"/>
                <a:gd name="T102" fmla="*/ 907 w 1134"/>
                <a:gd name="T103" fmla="*/ 908 h 908"/>
                <a:gd name="T104" fmla="*/ 1020 w 1134"/>
                <a:gd name="T105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08">
                  <a:moveTo>
                    <a:pt x="1020" y="908"/>
                  </a:moveTo>
                  <a:lnTo>
                    <a:pt x="1020" y="738"/>
                  </a:lnTo>
                  <a:lnTo>
                    <a:pt x="907" y="738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567"/>
                  </a:lnTo>
                  <a:lnTo>
                    <a:pt x="964" y="567"/>
                  </a:lnTo>
                  <a:lnTo>
                    <a:pt x="964" y="397"/>
                  </a:lnTo>
                  <a:lnTo>
                    <a:pt x="1134" y="39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1020" y="114"/>
                  </a:lnTo>
                  <a:lnTo>
                    <a:pt x="1020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71"/>
                  </a:lnTo>
                  <a:lnTo>
                    <a:pt x="170" y="17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794" y="908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908"/>
                  </a:lnTo>
                  <a:lnTo>
                    <a:pt x="1020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272"/>
            <p:cNvSpPr>
              <a:spLocks/>
            </p:cNvSpPr>
            <p:nvPr/>
          </p:nvSpPr>
          <p:spPr bwMode="auto">
            <a:xfrm>
              <a:off x="2344" y="4939"/>
              <a:ext cx="623" cy="681"/>
            </a:xfrm>
            <a:custGeom>
              <a:avLst/>
              <a:gdLst>
                <a:gd name="T0" fmla="*/ 623 w 623"/>
                <a:gd name="T1" fmla="*/ 454 h 681"/>
                <a:gd name="T2" fmla="*/ 623 w 623"/>
                <a:gd name="T3" fmla="*/ 511 h 681"/>
                <a:gd name="T4" fmla="*/ 567 w 623"/>
                <a:gd name="T5" fmla="*/ 511 h 681"/>
                <a:gd name="T6" fmla="*/ 567 w 623"/>
                <a:gd name="T7" fmla="*/ 681 h 681"/>
                <a:gd name="T8" fmla="*/ 340 w 623"/>
                <a:gd name="T9" fmla="*/ 681 h 681"/>
                <a:gd name="T10" fmla="*/ 340 w 623"/>
                <a:gd name="T11" fmla="*/ 624 h 681"/>
                <a:gd name="T12" fmla="*/ 170 w 623"/>
                <a:gd name="T13" fmla="*/ 624 h 681"/>
                <a:gd name="T14" fmla="*/ 170 w 623"/>
                <a:gd name="T15" fmla="*/ 567 h 681"/>
                <a:gd name="T16" fmla="*/ 56 w 623"/>
                <a:gd name="T17" fmla="*/ 567 h 681"/>
                <a:gd name="T18" fmla="*/ 56 w 623"/>
                <a:gd name="T19" fmla="*/ 624 h 681"/>
                <a:gd name="T20" fmla="*/ 0 w 623"/>
                <a:gd name="T21" fmla="*/ 624 h 681"/>
                <a:gd name="T22" fmla="*/ 0 w 623"/>
                <a:gd name="T23" fmla="*/ 397 h 681"/>
                <a:gd name="T24" fmla="*/ 56 w 623"/>
                <a:gd name="T25" fmla="*/ 397 h 681"/>
                <a:gd name="T26" fmla="*/ 56 w 623"/>
                <a:gd name="T27" fmla="*/ 340 h 681"/>
                <a:gd name="T28" fmla="*/ 170 w 623"/>
                <a:gd name="T29" fmla="*/ 340 h 681"/>
                <a:gd name="T30" fmla="*/ 170 w 623"/>
                <a:gd name="T31" fmla="*/ 284 h 681"/>
                <a:gd name="T32" fmla="*/ 226 w 623"/>
                <a:gd name="T33" fmla="*/ 284 h 681"/>
                <a:gd name="T34" fmla="*/ 226 w 623"/>
                <a:gd name="T35" fmla="*/ 170 h 681"/>
                <a:gd name="T36" fmla="*/ 283 w 623"/>
                <a:gd name="T37" fmla="*/ 170 h 681"/>
                <a:gd name="T38" fmla="*/ 283 w 623"/>
                <a:gd name="T39" fmla="*/ 114 h 681"/>
                <a:gd name="T40" fmla="*/ 340 w 623"/>
                <a:gd name="T41" fmla="*/ 114 h 681"/>
                <a:gd name="T42" fmla="*/ 340 w 623"/>
                <a:gd name="T43" fmla="*/ 57 h 681"/>
                <a:gd name="T44" fmla="*/ 396 w 623"/>
                <a:gd name="T45" fmla="*/ 57 h 681"/>
                <a:gd name="T46" fmla="*/ 396 w 623"/>
                <a:gd name="T47" fmla="*/ 0 h 681"/>
                <a:gd name="T48" fmla="*/ 453 w 623"/>
                <a:gd name="T49" fmla="*/ 0 h 681"/>
                <a:gd name="T50" fmla="*/ 453 w 623"/>
                <a:gd name="T51" fmla="*/ 57 h 681"/>
                <a:gd name="T52" fmla="*/ 510 w 623"/>
                <a:gd name="T53" fmla="*/ 57 h 681"/>
                <a:gd name="T54" fmla="*/ 510 w 623"/>
                <a:gd name="T55" fmla="*/ 170 h 681"/>
                <a:gd name="T56" fmla="*/ 453 w 623"/>
                <a:gd name="T57" fmla="*/ 170 h 681"/>
                <a:gd name="T58" fmla="*/ 453 w 623"/>
                <a:gd name="T59" fmla="*/ 397 h 681"/>
                <a:gd name="T60" fmla="*/ 510 w 623"/>
                <a:gd name="T61" fmla="*/ 397 h 681"/>
                <a:gd name="T62" fmla="*/ 510 w 623"/>
                <a:gd name="T63" fmla="*/ 454 h 681"/>
                <a:gd name="T64" fmla="*/ 623 w 623"/>
                <a:gd name="T6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681">
                  <a:moveTo>
                    <a:pt x="623" y="454"/>
                  </a:moveTo>
                  <a:lnTo>
                    <a:pt x="623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3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273"/>
            <p:cNvSpPr>
              <a:spLocks/>
            </p:cNvSpPr>
            <p:nvPr/>
          </p:nvSpPr>
          <p:spPr bwMode="auto">
            <a:xfrm>
              <a:off x="1947" y="5393"/>
              <a:ext cx="1928" cy="1020"/>
            </a:xfrm>
            <a:custGeom>
              <a:avLst/>
              <a:gdLst>
                <a:gd name="T0" fmla="*/ 170 w 1928"/>
                <a:gd name="T1" fmla="*/ 57 h 1020"/>
                <a:gd name="T2" fmla="*/ 226 w 1928"/>
                <a:gd name="T3" fmla="*/ 113 h 1020"/>
                <a:gd name="T4" fmla="*/ 283 w 1928"/>
                <a:gd name="T5" fmla="*/ 57 h 1020"/>
                <a:gd name="T6" fmla="*/ 397 w 1928"/>
                <a:gd name="T7" fmla="*/ 113 h 1020"/>
                <a:gd name="T8" fmla="*/ 453 w 1928"/>
                <a:gd name="T9" fmla="*/ 170 h 1020"/>
                <a:gd name="T10" fmla="*/ 567 w 1928"/>
                <a:gd name="T11" fmla="*/ 113 h 1020"/>
                <a:gd name="T12" fmla="*/ 737 w 1928"/>
                <a:gd name="T13" fmla="*/ 170 h 1020"/>
                <a:gd name="T14" fmla="*/ 964 w 1928"/>
                <a:gd name="T15" fmla="*/ 227 h 1020"/>
                <a:gd name="T16" fmla="*/ 1020 w 1928"/>
                <a:gd name="T17" fmla="*/ 57 h 1020"/>
                <a:gd name="T18" fmla="*/ 1077 w 1928"/>
                <a:gd name="T19" fmla="*/ 0 h 1020"/>
                <a:gd name="T20" fmla="*/ 1247 w 1928"/>
                <a:gd name="T21" fmla="*/ 57 h 1020"/>
                <a:gd name="T22" fmla="*/ 1474 w 1928"/>
                <a:gd name="T23" fmla="*/ 283 h 1020"/>
                <a:gd name="T24" fmla="*/ 1531 w 1928"/>
                <a:gd name="T25" fmla="*/ 340 h 1020"/>
                <a:gd name="T26" fmla="*/ 1587 w 1928"/>
                <a:gd name="T27" fmla="*/ 397 h 1020"/>
                <a:gd name="T28" fmla="*/ 1701 w 1928"/>
                <a:gd name="T29" fmla="*/ 340 h 1020"/>
                <a:gd name="T30" fmla="*/ 1757 w 1928"/>
                <a:gd name="T31" fmla="*/ 397 h 1020"/>
                <a:gd name="T32" fmla="*/ 1814 w 1928"/>
                <a:gd name="T33" fmla="*/ 340 h 1020"/>
                <a:gd name="T34" fmla="*/ 1928 w 1928"/>
                <a:gd name="T35" fmla="*/ 283 h 1020"/>
                <a:gd name="T36" fmla="*/ 1871 w 1928"/>
                <a:gd name="T37" fmla="*/ 340 h 1020"/>
                <a:gd name="T38" fmla="*/ 1814 w 1928"/>
                <a:gd name="T39" fmla="*/ 397 h 1020"/>
                <a:gd name="T40" fmla="*/ 1757 w 1928"/>
                <a:gd name="T41" fmla="*/ 453 h 1020"/>
                <a:gd name="T42" fmla="*/ 1644 w 1928"/>
                <a:gd name="T43" fmla="*/ 510 h 1020"/>
                <a:gd name="T44" fmla="*/ 1531 w 1928"/>
                <a:gd name="T45" fmla="*/ 453 h 1020"/>
                <a:gd name="T46" fmla="*/ 1474 w 1928"/>
                <a:gd name="T47" fmla="*/ 510 h 1020"/>
                <a:gd name="T48" fmla="*/ 1190 w 1928"/>
                <a:gd name="T49" fmla="*/ 453 h 1020"/>
                <a:gd name="T50" fmla="*/ 1134 w 1928"/>
                <a:gd name="T51" fmla="*/ 510 h 1020"/>
                <a:gd name="T52" fmla="*/ 907 w 1928"/>
                <a:gd name="T53" fmla="*/ 624 h 1020"/>
                <a:gd name="T54" fmla="*/ 850 w 1928"/>
                <a:gd name="T55" fmla="*/ 850 h 1020"/>
                <a:gd name="T56" fmla="*/ 793 w 1928"/>
                <a:gd name="T57" fmla="*/ 907 h 1020"/>
                <a:gd name="T58" fmla="*/ 737 w 1928"/>
                <a:gd name="T59" fmla="*/ 964 h 1020"/>
                <a:gd name="T60" fmla="*/ 623 w 1928"/>
                <a:gd name="T61" fmla="*/ 1020 h 1020"/>
                <a:gd name="T62" fmla="*/ 453 w 1928"/>
                <a:gd name="T63" fmla="*/ 907 h 1020"/>
                <a:gd name="T64" fmla="*/ 397 w 1928"/>
                <a:gd name="T65" fmla="*/ 850 h 1020"/>
                <a:gd name="T66" fmla="*/ 340 w 1928"/>
                <a:gd name="T67" fmla="*/ 794 h 1020"/>
                <a:gd name="T68" fmla="*/ 283 w 1928"/>
                <a:gd name="T69" fmla="*/ 397 h 1020"/>
                <a:gd name="T70" fmla="*/ 113 w 1928"/>
                <a:gd name="T71" fmla="*/ 340 h 1020"/>
                <a:gd name="T72" fmla="*/ 56 w 1928"/>
                <a:gd name="T73" fmla="*/ 283 h 1020"/>
                <a:gd name="T74" fmla="*/ 0 w 1928"/>
                <a:gd name="T75" fmla="*/ 170 h 1020"/>
                <a:gd name="T76" fmla="*/ 56 w 1928"/>
                <a:gd name="T77" fmla="*/ 5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020">
                  <a:moveTo>
                    <a:pt x="56" y="57"/>
                  </a:moveTo>
                  <a:lnTo>
                    <a:pt x="170" y="57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247" y="57"/>
                  </a:lnTo>
                  <a:lnTo>
                    <a:pt x="1247" y="283"/>
                  </a:lnTo>
                  <a:lnTo>
                    <a:pt x="1474" y="283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587" y="397"/>
                  </a:lnTo>
                  <a:lnTo>
                    <a:pt x="1587" y="340"/>
                  </a:lnTo>
                  <a:lnTo>
                    <a:pt x="1701" y="340"/>
                  </a:lnTo>
                  <a:lnTo>
                    <a:pt x="1701" y="397"/>
                  </a:lnTo>
                  <a:lnTo>
                    <a:pt x="1757" y="397"/>
                  </a:lnTo>
                  <a:lnTo>
                    <a:pt x="1757" y="340"/>
                  </a:lnTo>
                  <a:lnTo>
                    <a:pt x="1814" y="340"/>
                  </a:lnTo>
                  <a:lnTo>
                    <a:pt x="1814" y="283"/>
                  </a:lnTo>
                  <a:lnTo>
                    <a:pt x="1928" y="283"/>
                  </a:lnTo>
                  <a:lnTo>
                    <a:pt x="1928" y="340"/>
                  </a:lnTo>
                  <a:lnTo>
                    <a:pt x="1871" y="340"/>
                  </a:lnTo>
                  <a:lnTo>
                    <a:pt x="1871" y="397"/>
                  </a:lnTo>
                  <a:lnTo>
                    <a:pt x="1814" y="397"/>
                  </a:lnTo>
                  <a:lnTo>
                    <a:pt x="1814" y="453"/>
                  </a:lnTo>
                  <a:lnTo>
                    <a:pt x="1757" y="453"/>
                  </a:lnTo>
                  <a:lnTo>
                    <a:pt x="1757" y="510"/>
                  </a:lnTo>
                  <a:lnTo>
                    <a:pt x="1644" y="510"/>
                  </a:lnTo>
                  <a:lnTo>
                    <a:pt x="1644" y="453"/>
                  </a:lnTo>
                  <a:lnTo>
                    <a:pt x="1531" y="453"/>
                  </a:lnTo>
                  <a:lnTo>
                    <a:pt x="1531" y="510"/>
                  </a:lnTo>
                  <a:lnTo>
                    <a:pt x="1474" y="510"/>
                  </a:lnTo>
                  <a:lnTo>
                    <a:pt x="1474" y="453"/>
                  </a:lnTo>
                  <a:lnTo>
                    <a:pt x="1190" y="453"/>
                  </a:lnTo>
                  <a:lnTo>
                    <a:pt x="1190" y="510"/>
                  </a:lnTo>
                  <a:lnTo>
                    <a:pt x="1134" y="510"/>
                  </a:lnTo>
                  <a:lnTo>
                    <a:pt x="1134" y="624"/>
                  </a:lnTo>
                  <a:lnTo>
                    <a:pt x="907" y="624"/>
                  </a:lnTo>
                  <a:lnTo>
                    <a:pt x="907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793" y="907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274"/>
            <p:cNvSpPr>
              <a:spLocks/>
            </p:cNvSpPr>
            <p:nvPr/>
          </p:nvSpPr>
          <p:spPr bwMode="auto">
            <a:xfrm>
              <a:off x="1550" y="4089"/>
              <a:ext cx="1134" cy="1020"/>
            </a:xfrm>
            <a:custGeom>
              <a:avLst/>
              <a:gdLst>
                <a:gd name="T0" fmla="*/ 794 w 1134"/>
                <a:gd name="T1" fmla="*/ 0 h 1020"/>
                <a:gd name="T2" fmla="*/ 737 w 1134"/>
                <a:gd name="T3" fmla="*/ 0 h 1020"/>
                <a:gd name="T4" fmla="*/ 737 w 1134"/>
                <a:gd name="T5" fmla="*/ 56 h 1020"/>
                <a:gd name="T6" fmla="*/ 680 w 1134"/>
                <a:gd name="T7" fmla="*/ 56 h 1020"/>
                <a:gd name="T8" fmla="*/ 680 w 1134"/>
                <a:gd name="T9" fmla="*/ 0 h 1020"/>
                <a:gd name="T10" fmla="*/ 510 w 1134"/>
                <a:gd name="T11" fmla="*/ 0 h 1020"/>
                <a:gd name="T12" fmla="*/ 510 w 1134"/>
                <a:gd name="T13" fmla="*/ 56 h 1020"/>
                <a:gd name="T14" fmla="*/ 340 w 1134"/>
                <a:gd name="T15" fmla="*/ 56 h 1020"/>
                <a:gd name="T16" fmla="*/ 340 w 1134"/>
                <a:gd name="T17" fmla="*/ 170 h 1020"/>
                <a:gd name="T18" fmla="*/ 283 w 1134"/>
                <a:gd name="T19" fmla="*/ 170 h 1020"/>
                <a:gd name="T20" fmla="*/ 283 w 1134"/>
                <a:gd name="T21" fmla="*/ 340 h 1020"/>
                <a:gd name="T22" fmla="*/ 227 w 1134"/>
                <a:gd name="T23" fmla="*/ 340 h 1020"/>
                <a:gd name="T24" fmla="*/ 227 w 1134"/>
                <a:gd name="T25" fmla="*/ 453 h 1020"/>
                <a:gd name="T26" fmla="*/ 170 w 1134"/>
                <a:gd name="T27" fmla="*/ 453 h 1020"/>
                <a:gd name="T28" fmla="*/ 170 w 1134"/>
                <a:gd name="T29" fmla="*/ 510 h 1020"/>
                <a:gd name="T30" fmla="*/ 56 w 1134"/>
                <a:gd name="T31" fmla="*/ 510 h 1020"/>
                <a:gd name="T32" fmla="*/ 56 w 1134"/>
                <a:gd name="T33" fmla="*/ 567 h 1020"/>
                <a:gd name="T34" fmla="*/ 0 w 1134"/>
                <a:gd name="T35" fmla="*/ 567 h 1020"/>
                <a:gd name="T36" fmla="*/ 0 w 1134"/>
                <a:gd name="T37" fmla="*/ 737 h 1020"/>
                <a:gd name="T38" fmla="*/ 113 w 1134"/>
                <a:gd name="T39" fmla="*/ 737 h 1020"/>
                <a:gd name="T40" fmla="*/ 113 w 1134"/>
                <a:gd name="T41" fmla="*/ 794 h 1020"/>
                <a:gd name="T42" fmla="*/ 170 w 1134"/>
                <a:gd name="T43" fmla="*/ 794 h 1020"/>
                <a:gd name="T44" fmla="*/ 170 w 1134"/>
                <a:gd name="T45" fmla="*/ 850 h 1020"/>
                <a:gd name="T46" fmla="*/ 340 w 1134"/>
                <a:gd name="T47" fmla="*/ 850 h 1020"/>
                <a:gd name="T48" fmla="*/ 340 w 1134"/>
                <a:gd name="T49" fmla="*/ 1020 h 1020"/>
                <a:gd name="T50" fmla="*/ 453 w 1134"/>
                <a:gd name="T51" fmla="*/ 1020 h 1020"/>
                <a:gd name="T52" fmla="*/ 453 w 1134"/>
                <a:gd name="T53" fmla="*/ 794 h 1020"/>
                <a:gd name="T54" fmla="*/ 510 w 1134"/>
                <a:gd name="T55" fmla="*/ 794 h 1020"/>
                <a:gd name="T56" fmla="*/ 510 w 1134"/>
                <a:gd name="T57" fmla="*/ 567 h 1020"/>
                <a:gd name="T58" fmla="*/ 567 w 1134"/>
                <a:gd name="T59" fmla="*/ 567 h 1020"/>
                <a:gd name="T60" fmla="*/ 567 w 1134"/>
                <a:gd name="T61" fmla="*/ 453 h 1020"/>
                <a:gd name="T62" fmla="*/ 623 w 1134"/>
                <a:gd name="T63" fmla="*/ 453 h 1020"/>
                <a:gd name="T64" fmla="*/ 623 w 1134"/>
                <a:gd name="T65" fmla="*/ 397 h 1020"/>
                <a:gd name="T66" fmla="*/ 680 w 1134"/>
                <a:gd name="T67" fmla="*/ 397 h 1020"/>
                <a:gd name="T68" fmla="*/ 680 w 1134"/>
                <a:gd name="T69" fmla="*/ 340 h 1020"/>
                <a:gd name="T70" fmla="*/ 1134 w 1134"/>
                <a:gd name="T71" fmla="*/ 340 h 1020"/>
                <a:gd name="T72" fmla="*/ 1134 w 1134"/>
                <a:gd name="T73" fmla="*/ 227 h 1020"/>
                <a:gd name="T74" fmla="*/ 1020 w 1134"/>
                <a:gd name="T75" fmla="*/ 227 h 1020"/>
                <a:gd name="T76" fmla="*/ 1020 w 1134"/>
                <a:gd name="T77" fmla="*/ 170 h 1020"/>
                <a:gd name="T78" fmla="*/ 964 w 1134"/>
                <a:gd name="T79" fmla="*/ 170 h 1020"/>
                <a:gd name="T80" fmla="*/ 964 w 1134"/>
                <a:gd name="T81" fmla="*/ 56 h 1020"/>
                <a:gd name="T82" fmla="*/ 794 w 1134"/>
                <a:gd name="T83" fmla="*/ 56 h 1020"/>
                <a:gd name="T84" fmla="*/ 794 w 1134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1020">
                  <a:moveTo>
                    <a:pt x="794" y="0"/>
                  </a:moveTo>
                  <a:lnTo>
                    <a:pt x="737" y="0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340" y="56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340" y="850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964" y="170"/>
                  </a:lnTo>
                  <a:lnTo>
                    <a:pt x="964" y="56"/>
                  </a:lnTo>
                  <a:lnTo>
                    <a:pt x="794" y="56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275"/>
            <p:cNvSpPr>
              <a:spLocks/>
            </p:cNvSpPr>
            <p:nvPr/>
          </p:nvSpPr>
          <p:spPr bwMode="auto">
            <a:xfrm>
              <a:off x="1096" y="3919"/>
              <a:ext cx="1248" cy="907"/>
            </a:xfrm>
            <a:custGeom>
              <a:avLst/>
              <a:gdLst>
                <a:gd name="T0" fmla="*/ 1248 w 1248"/>
                <a:gd name="T1" fmla="*/ 0 h 907"/>
                <a:gd name="T2" fmla="*/ 851 w 1248"/>
                <a:gd name="T3" fmla="*/ 0 h 907"/>
                <a:gd name="T4" fmla="*/ 851 w 1248"/>
                <a:gd name="T5" fmla="*/ 56 h 907"/>
                <a:gd name="T6" fmla="*/ 737 w 1248"/>
                <a:gd name="T7" fmla="*/ 56 h 907"/>
                <a:gd name="T8" fmla="*/ 737 w 1248"/>
                <a:gd name="T9" fmla="*/ 113 h 907"/>
                <a:gd name="T10" fmla="*/ 681 w 1248"/>
                <a:gd name="T11" fmla="*/ 113 h 907"/>
                <a:gd name="T12" fmla="*/ 681 w 1248"/>
                <a:gd name="T13" fmla="*/ 170 h 907"/>
                <a:gd name="T14" fmla="*/ 510 w 1248"/>
                <a:gd name="T15" fmla="*/ 170 h 907"/>
                <a:gd name="T16" fmla="*/ 510 w 1248"/>
                <a:gd name="T17" fmla="*/ 283 h 907"/>
                <a:gd name="T18" fmla="*/ 340 w 1248"/>
                <a:gd name="T19" fmla="*/ 283 h 907"/>
                <a:gd name="T20" fmla="*/ 340 w 1248"/>
                <a:gd name="T21" fmla="*/ 226 h 907"/>
                <a:gd name="T22" fmla="*/ 114 w 1248"/>
                <a:gd name="T23" fmla="*/ 226 h 907"/>
                <a:gd name="T24" fmla="*/ 114 w 1248"/>
                <a:gd name="T25" fmla="*/ 283 h 907"/>
                <a:gd name="T26" fmla="*/ 170 w 1248"/>
                <a:gd name="T27" fmla="*/ 283 h 907"/>
                <a:gd name="T28" fmla="*/ 170 w 1248"/>
                <a:gd name="T29" fmla="*/ 340 h 907"/>
                <a:gd name="T30" fmla="*/ 0 w 1248"/>
                <a:gd name="T31" fmla="*/ 340 h 907"/>
                <a:gd name="T32" fmla="*/ 0 w 1248"/>
                <a:gd name="T33" fmla="*/ 397 h 907"/>
                <a:gd name="T34" fmla="*/ 114 w 1248"/>
                <a:gd name="T35" fmla="*/ 397 h 907"/>
                <a:gd name="T36" fmla="*/ 114 w 1248"/>
                <a:gd name="T37" fmla="*/ 737 h 907"/>
                <a:gd name="T38" fmla="*/ 170 w 1248"/>
                <a:gd name="T39" fmla="*/ 737 h 907"/>
                <a:gd name="T40" fmla="*/ 170 w 1248"/>
                <a:gd name="T41" fmla="*/ 680 h 907"/>
                <a:gd name="T42" fmla="*/ 227 w 1248"/>
                <a:gd name="T43" fmla="*/ 680 h 907"/>
                <a:gd name="T44" fmla="*/ 227 w 1248"/>
                <a:gd name="T45" fmla="*/ 793 h 907"/>
                <a:gd name="T46" fmla="*/ 284 w 1248"/>
                <a:gd name="T47" fmla="*/ 793 h 907"/>
                <a:gd name="T48" fmla="*/ 284 w 1248"/>
                <a:gd name="T49" fmla="*/ 907 h 907"/>
                <a:gd name="T50" fmla="*/ 454 w 1248"/>
                <a:gd name="T51" fmla="*/ 907 h 907"/>
                <a:gd name="T52" fmla="*/ 454 w 1248"/>
                <a:gd name="T53" fmla="*/ 737 h 907"/>
                <a:gd name="T54" fmla="*/ 509 w 1248"/>
                <a:gd name="T55" fmla="*/ 737 h 907"/>
                <a:gd name="T56" fmla="*/ 510 w 1248"/>
                <a:gd name="T57" fmla="*/ 680 h 907"/>
                <a:gd name="T58" fmla="*/ 510 w 1248"/>
                <a:gd name="T59" fmla="*/ 737 h 907"/>
                <a:gd name="T60" fmla="*/ 510 w 1248"/>
                <a:gd name="T61" fmla="*/ 680 h 907"/>
                <a:gd name="T62" fmla="*/ 624 w 1248"/>
                <a:gd name="T63" fmla="*/ 680 h 907"/>
                <a:gd name="T64" fmla="*/ 624 w 1248"/>
                <a:gd name="T65" fmla="*/ 623 h 907"/>
                <a:gd name="T66" fmla="*/ 681 w 1248"/>
                <a:gd name="T67" fmla="*/ 623 h 907"/>
                <a:gd name="T68" fmla="*/ 681 w 1248"/>
                <a:gd name="T69" fmla="*/ 510 h 907"/>
                <a:gd name="T70" fmla="*/ 737 w 1248"/>
                <a:gd name="T71" fmla="*/ 510 h 907"/>
                <a:gd name="T72" fmla="*/ 737 w 1248"/>
                <a:gd name="T73" fmla="*/ 340 h 907"/>
                <a:gd name="T74" fmla="*/ 794 w 1248"/>
                <a:gd name="T75" fmla="*/ 340 h 907"/>
                <a:gd name="T76" fmla="*/ 794 w 1248"/>
                <a:gd name="T77" fmla="*/ 226 h 907"/>
                <a:gd name="T78" fmla="*/ 964 w 1248"/>
                <a:gd name="T79" fmla="*/ 226 h 907"/>
                <a:gd name="T80" fmla="*/ 964 w 1248"/>
                <a:gd name="T81" fmla="*/ 170 h 907"/>
                <a:gd name="T82" fmla="*/ 1134 w 1248"/>
                <a:gd name="T83" fmla="*/ 170 h 907"/>
                <a:gd name="T84" fmla="*/ 1134 w 1248"/>
                <a:gd name="T85" fmla="*/ 226 h 907"/>
                <a:gd name="T86" fmla="*/ 1191 w 1248"/>
                <a:gd name="T87" fmla="*/ 226 h 907"/>
                <a:gd name="T88" fmla="*/ 1191 w 1248"/>
                <a:gd name="T89" fmla="*/ 170 h 907"/>
                <a:gd name="T90" fmla="*/ 1248 w 1248"/>
                <a:gd name="T91" fmla="*/ 170 h 907"/>
                <a:gd name="T92" fmla="*/ 1248 w 1248"/>
                <a:gd name="T93" fmla="*/ 113 h 907"/>
                <a:gd name="T94" fmla="*/ 1191 w 1248"/>
                <a:gd name="T95" fmla="*/ 113 h 907"/>
                <a:gd name="T96" fmla="*/ 1191 w 1248"/>
                <a:gd name="T97" fmla="*/ 56 h 907"/>
                <a:gd name="T98" fmla="*/ 1248 w 1248"/>
                <a:gd name="T99" fmla="*/ 56 h 907"/>
                <a:gd name="T100" fmla="*/ 1248 w 1248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8" h="907">
                  <a:moveTo>
                    <a:pt x="1248" y="0"/>
                  </a:moveTo>
                  <a:lnTo>
                    <a:pt x="851" y="0"/>
                  </a:lnTo>
                  <a:lnTo>
                    <a:pt x="851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907"/>
                  </a:lnTo>
                  <a:lnTo>
                    <a:pt x="454" y="907"/>
                  </a:lnTo>
                  <a:lnTo>
                    <a:pt x="454" y="737"/>
                  </a:lnTo>
                  <a:lnTo>
                    <a:pt x="509" y="737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681" y="623"/>
                  </a:lnTo>
                  <a:lnTo>
                    <a:pt x="681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964" y="226"/>
                  </a:lnTo>
                  <a:lnTo>
                    <a:pt x="964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191" y="113"/>
                  </a:lnTo>
                  <a:lnTo>
                    <a:pt x="1191" y="56"/>
                  </a:lnTo>
                  <a:lnTo>
                    <a:pt x="1248" y="56"/>
                  </a:lnTo>
                  <a:lnTo>
                    <a:pt x="124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277"/>
            <p:cNvSpPr>
              <a:spLocks/>
            </p:cNvSpPr>
            <p:nvPr/>
          </p:nvSpPr>
          <p:spPr bwMode="auto">
            <a:xfrm>
              <a:off x="869" y="3692"/>
              <a:ext cx="397" cy="907"/>
            </a:xfrm>
            <a:custGeom>
              <a:avLst/>
              <a:gdLst>
                <a:gd name="T0" fmla="*/ 170 w 397"/>
                <a:gd name="T1" fmla="*/ 0 h 907"/>
                <a:gd name="T2" fmla="*/ 170 w 397"/>
                <a:gd name="T3" fmla="*/ 56 h 907"/>
                <a:gd name="T4" fmla="*/ 227 w 397"/>
                <a:gd name="T5" fmla="*/ 56 h 907"/>
                <a:gd name="T6" fmla="*/ 227 w 397"/>
                <a:gd name="T7" fmla="*/ 113 h 907"/>
                <a:gd name="T8" fmla="*/ 170 w 397"/>
                <a:gd name="T9" fmla="*/ 113 h 907"/>
                <a:gd name="T10" fmla="*/ 170 w 397"/>
                <a:gd name="T11" fmla="*/ 227 h 907"/>
                <a:gd name="T12" fmla="*/ 227 w 397"/>
                <a:gd name="T13" fmla="*/ 227 h 907"/>
                <a:gd name="T14" fmla="*/ 227 w 397"/>
                <a:gd name="T15" fmla="*/ 283 h 907"/>
                <a:gd name="T16" fmla="*/ 284 w 397"/>
                <a:gd name="T17" fmla="*/ 283 h 907"/>
                <a:gd name="T18" fmla="*/ 284 w 397"/>
                <a:gd name="T19" fmla="*/ 340 h 907"/>
                <a:gd name="T20" fmla="*/ 341 w 397"/>
                <a:gd name="T21" fmla="*/ 340 h 907"/>
                <a:gd name="T22" fmla="*/ 341 w 397"/>
                <a:gd name="T23" fmla="*/ 510 h 907"/>
                <a:gd name="T24" fmla="*/ 397 w 397"/>
                <a:gd name="T25" fmla="*/ 510 h 907"/>
                <a:gd name="T26" fmla="*/ 397 w 397"/>
                <a:gd name="T27" fmla="*/ 567 h 907"/>
                <a:gd name="T28" fmla="*/ 227 w 397"/>
                <a:gd name="T29" fmla="*/ 567 h 907"/>
                <a:gd name="T30" fmla="*/ 227 w 397"/>
                <a:gd name="T31" fmla="*/ 624 h 907"/>
                <a:gd name="T32" fmla="*/ 341 w 397"/>
                <a:gd name="T33" fmla="*/ 624 h 907"/>
                <a:gd name="T34" fmla="*/ 341 w 397"/>
                <a:gd name="T35" fmla="*/ 907 h 907"/>
                <a:gd name="T36" fmla="*/ 227 w 397"/>
                <a:gd name="T37" fmla="*/ 907 h 907"/>
                <a:gd name="T38" fmla="*/ 227 w 397"/>
                <a:gd name="T39" fmla="*/ 850 h 907"/>
                <a:gd name="T40" fmla="*/ 170 w 397"/>
                <a:gd name="T41" fmla="*/ 850 h 907"/>
                <a:gd name="T42" fmla="*/ 170 w 397"/>
                <a:gd name="T43" fmla="*/ 737 h 907"/>
                <a:gd name="T44" fmla="*/ 114 w 397"/>
                <a:gd name="T45" fmla="*/ 737 h 907"/>
                <a:gd name="T46" fmla="*/ 114 w 397"/>
                <a:gd name="T47" fmla="*/ 624 h 907"/>
                <a:gd name="T48" fmla="*/ 57 w 397"/>
                <a:gd name="T49" fmla="*/ 624 h 907"/>
                <a:gd name="T50" fmla="*/ 57 w 397"/>
                <a:gd name="T51" fmla="*/ 340 h 907"/>
                <a:gd name="T52" fmla="*/ 0 w 397"/>
                <a:gd name="T53" fmla="*/ 340 h 907"/>
                <a:gd name="T54" fmla="*/ 0 w 397"/>
                <a:gd name="T55" fmla="*/ 227 h 907"/>
                <a:gd name="T56" fmla="*/ 57 w 397"/>
                <a:gd name="T57" fmla="*/ 227 h 907"/>
                <a:gd name="T58" fmla="*/ 57 w 397"/>
                <a:gd name="T59" fmla="*/ 170 h 907"/>
                <a:gd name="T60" fmla="*/ 114 w 397"/>
                <a:gd name="T61" fmla="*/ 170 h 907"/>
                <a:gd name="T62" fmla="*/ 114 w 397"/>
                <a:gd name="T63" fmla="*/ 113 h 907"/>
                <a:gd name="T64" fmla="*/ 57 w 397"/>
                <a:gd name="T65" fmla="*/ 113 h 907"/>
                <a:gd name="T66" fmla="*/ 57 w 397"/>
                <a:gd name="T67" fmla="*/ 0 h 907"/>
                <a:gd name="T68" fmla="*/ 170 w 397"/>
                <a:gd name="T6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7" h="907">
                  <a:moveTo>
                    <a:pt x="170" y="0"/>
                  </a:moveTo>
                  <a:lnTo>
                    <a:pt x="17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278"/>
            <p:cNvSpPr>
              <a:spLocks/>
            </p:cNvSpPr>
            <p:nvPr/>
          </p:nvSpPr>
          <p:spPr bwMode="auto">
            <a:xfrm>
              <a:off x="472" y="3919"/>
              <a:ext cx="454" cy="283"/>
            </a:xfrm>
            <a:custGeom>
              <a:avLst/>
              <a:gdLst>
                <a:gd name="T0" fmla="*/ 397 w 454"/>
                <a:gd name="T1" fmla="*/ 0 h 283"/>
                <a:gd name="T2" fmla="*/ 341 w 454"/>
                <a:gd name="T3" fmla="*/ 0 h 283"/>
                <a:gd name="T4" fmla="*/ 341 w 454"/>
                <a:gd name="T5" fmla="*/ 56 h 283"/>
                <a:gd name="T6" fmla="*/ 227 w 454"/>
                <a:gd name="T7" fmla="*/ 56 h 283"/>
                <a:gd name="T8" fmla="*/ 227 w 454"/>
                <a:gd name="T9" fmla="*/ 113 h 283"/>
                <a:gd name="T10" fmla="*/ 0 w 454"/>
                <a:gd name="T11" fmla="*/ 113 h 283"/>
                <a:gd name="T12" fmla="*/ 0 w 454"/>
                <a:gd name="T13" fmla="*/ 226 h 283"/>
                <a:gd name="T14" fmla="*/ 57 w 454"/>
                <a:gd name="T15" fmla="*/ 226 h 283"/>
                <a:gd name="T16" fmla="*/ 57 w 454"/>
                <a:gd name="T17" fmla="*/ 170 h 283"/>
                <a:gd name="T18" fmla="*/ 341 w 454"/>
                <a:gd name="T19" fmla="*/ 170 h 283"/>
                <a:gd name="T20" fmla="*/ 341 w 454"/>
                <a:gd name="T21" fmla="*/ 226 h 283"/>
                <a:gd name="T22" fmla="*/ 397 w 454"/>
                <a:gd name="T23" fmla="*/ 226 h 283"/>
                <a:gd name="T24" fmla="*/ 397 w 454"/>
                <a:gd name="T25" fmla="*/ 283 h 283"/>
                <a:gd name="T26" fmla="*/ 454 w 454"/>
                <a:gd name="T27" fmla="*/ 283 h 283"/>
                <a:gd name="T28" fmla="*/ 454 w 454"/>
                <a:gd name="T29" fmla="*/ 113 h 283"/>
                <a:gd name="T30" fmla="*/ 397 w 454"/>
                <a:gd name="T31" fmla="*/ 113 h 283"/>
                <a:gd name="T32" fmla="*/ 397 w 454"/>
                <a:gd name="T3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283">
                  <a:moveTo>
                    <a:pt x="397" y="0"/>
                  </a:move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341" y="170"/>
                  </a:lnTo>
                  <a:lnTo>
                    <a:pt x="341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279"/>
            <p:cNvSpPr>
              <a:spLocks/>
            </p:cNvSpPr>
            <p:nvPr/>
          </p:nvSpPr>
          <p:spPr bwMode="auto">
            <a:xfrm>
              <a:off x="359" y="3465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680 w 680"/>
                <a:gd name="T3" fmla="*/ 227 h 680"/>
                <a:gd name="T4" fmla="*/ 567 w 680"/>
                <a:gd name="T5" fmla="*/ 227 h 680"/>
                <a:gd name="T6" fmla="*/ 567 w 680"/>
                <a:gd name="T7" fmla="*/ 340 h 680"/>
                <a:gd name="T8" fmla="*/ 624 w 680"/>
                <a:gd name="T9" fmla="*/ 340 h 680"/>
                <a:gd name="T10" fmla="*/ 624 w 680"/>
                <a:gd name="T11" fmla="*/ 397 h 680"/>
                <a:gd name="T12" fmla="*/ 567 w 680"/>
                <a:gd name="T13" fmla="*/ 397 h 680"/>
                <a:gd name="T14" fmla="*/ 567 w 680"/>
                <a:gd name="T15" fmla="*/ 454 h 680"/>
                <a:gd name="T16" fmla="*/ 454 w 680"/>
                <a:gd name="T17" fmla="*/ 454 h 680"/>
                <a:gd name="T18" fmla="*/ 454 w 680"/>
                <a:gd name="T19" fmla="*/ 510 h 680"/>
                <a:gd name="T20" fmla="*/ 340 w 680"/>
                <a:gd name="T21" fmla="*/ 510 h 680"/>
                <a:gd name="T22" fmla="*/ 340 w 680"/>
                <a:gd name="T23" fmla="*/ 567 h 680"/>
                <a:gd name="T24" fmla="*/ 113 w 680"/>
                <a:gd name="T25" fmla="*/ 567 h 680"/>
                <a:gd name="T26" fmla="*/ 113 w 680"/>
                <a:gd name="T27" fmla="*/ 680 h 680"/>
                <a:gd name="T28" fmla="*/ 0 w 680"/>
                <a:gd name="T29" fmla="*/ 680 h 680"/>
                <a:gd name="T30" fmla="*/ 0 w 680"/>
                <a:gd name="T31" fmla="*/ 624 h 680"/>
                <a:gd name="T32" fmla="*/ 57 w 680"/>
                <a:gd name="T33" fmla="*/ 624 h 680"/>
                <a:gd name="T34" fmla="*/ 57 w 680"/>
                <a:gd name="T35" fmla="*/ 510 h 680"/>
                <a:gd name="T36" fmla="*/ 113 w 680"/>
                <a:gd name="T37" fmla="*/ 510 h 680"/>
                <a:gd name="T38" fmla="*/ 113 w 680"/>
                <a:gd name="T39" fmla="*/ 397 h 680"/>
                <a:gd name="T40" fmla="*/ 57 w 680"/>
                <a:gd name="T41" fmla="*/ 397 h 680"/>
                <a:gd name="T42" fmla="*/ 57 w 680"/>
                <a:gd name="T43" fmla="*/ 340 h 680"/>
                <a:gd name="T44" fmla="*/ 113 w 680"/>
                <a:gd name="T45" fmla="*/ 340 h 680"/>
                <a:gd name="T46" fmla="*/ 113 w 680"/>
                <a:gd name="T47" fmla="*/ 283 h 680"/>
                <a:gd name="T48" fmla="*/ 170 w 680"/>
                <a:gd name="T49" fmla="*/ 283 h 680"/>
                <a:gd name="T50" fmla="*/ 170 w 680"/>
                <a:gd name="T51" fmla="*/ 227 h 680"/>
                <a:gd name="T52" fmla="*/ 454 w 680"/>
                <a:gd name="T53" fmla="*/ 227 h 680"/>
                <a:gd name="T54" fmla="*/ 454 w 680"/>
                <a:gd name="T55" fmla="*/ 170 h 680"/>
                <a:gd name="T56" fmla="*/ 454 w 680"/>
                <a:gd name="T57" fmla="*/ 113 h 680"/>
                <a:gd name="T58" fmla="*/ 510 w 680"/>
                <a:gd name="T59" fmla="*/ 113 h 680"/>
                <a:gd name="T60" fmla="*/ 510 w 680"/>
                <a:gd name="T61" fmla="*/ 57 h 680"/>
                <a:gd name="T62" fmla="*/ 567 w 680"/>
                <a:gd name="T63" fmla="*/ 57 h 680"/>
                <a:gd name="T64" fmla="*/ 567 w 680"/>
                <a:gd name="T65" fmla="*/ 0 h 680"/>
                <a:gd name="T66" fmla="*/ 680 w 680"/>
                <a:gd name="T6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68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280"/>
            <p:cNvSpPr>
              <a:spLocks/>
            </p:cNvSpPr>
            <p:nvPr/>
          </p:nvSpPr>
          <p:spPr bwMode="auto">
            <a:xfrm>
              <a:off x="472" y="3295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454 w 567"/>
                <a:gd name="T3" fmla="*/ 57 h 397"/>
                <a:gd name="T4" fmla="*/ 454 w 567"/>
                <a:gd name="T5" fmla="*/ 113 h 397"/>
                <a:gd name="T6" fmla="*/ 397 w 567"/>
                <a:gd name="T7" fmla="*/ 113 h 397"/>
                <a:gd name="T8" fmla="*/ 397 w 567"/>
                <a:gd name="T9" fmla="*/ 57 h 397"/>
                <a:gd name="T10" fmla="*/ 341 w 567"/>
                <a:gd name="T11" fmla="*/ 57 h 397"/>
                <a:gd name="T12" fmla="*/ 341 w 567"/>
                <a:gd name="T13" fmla="*/ 0 h 397"/>
                <a:gd name="T14" fmla="*/ 284 w 567"/>
                <a:gd name="T15" fmla="*/ 0 h 397"/>
                <a:gd name="T16" fmla="*/ 284 w 567"/>
                <a:gd name="T17" fmla="*/ 57 h 397"/>
                <a:gd name="T18" fmla="*/ 114 w 567"/>
                <a:gd name="T19" fmla="*/ 57 h 397"/>
                <a:gd name="T20" fmla="*/ 114 w 567"/>
                <a:gd name="T21" fmla="*/ 170 h 397"/>
                <a:gd name="T22" fmla="*/ 0 w 567"/>
                <a:gd name="T23" fmla="*/ 170 h 397"/>
                <a:gd name="T24" fmla="*/ 0 w 567"/>
                <a:gd name="T25" fmla="*/ 227 h 397"/>
                <a:gd name="T26" fmla="*/ 57 w 567"/>
                <a:gd name="T27" fmla="*/ 227 h 397"/>
                <a:gd name="T28" fmla="*/ 57 w 567"/>
                <a:gd name="T29" fmla="*/ 283 h 397"/>
                <a:gd name="T30" fmla="*/ 0 w 567"/>
                <a:gd name="T31" fmla="*/ 283 h 397"/>
                <a:gd name="T32" fmla="*/ 0 w 567"/>
                <a:gd name="T33" fmla="*/ 340 h 397"/>
                <a:gd name="T34" fmla="*/ 114 w 567"/>
                <a:gd name="T35" fmla="*/ 340 h 397"/>
                <a:gd name="T36" fmla="*/ 114 w 567"/>
                <a:gd name="T37" fmla="*/ 283 h 397"/>
                <a:gd name="T38" fmla="*/ 171 w 567"/>
                <a:gd name="T39" fmla="*/ 283 h 397"/>
                <a:gd name="T40" fmla="*/ 171 w 567"/>
                <a:gd name="T41" fmla="*/ 397 h 397"/>
                <a:gd name="T42" fmla="*/ 341 w 567"/>
                <a:gd name="T43" fmla="*/ 397 h 397"/>
                <a:gd name="T44" fmla="*/ 341 w 567"/>
                <a:gd name="T45" fmla="*/ 283 h 397"/>
                <a:gd name="T46" fmla="*/ 397 w 567"/>
                <a:gd name="T47" fmla="*/ 283 h 397"/>
                <a:gd name="T48" fmla="*/ 397 w 567"/>
                <a:gd name="T49" fmla="*/ 227 h 397"/>
                <a:gd name="T50" fmla="*/ 454 w 567"/>
                <a:gd name="T51" fmla="*/ 227 h 397"/>
                <a:gd name="T52" fmla="*/ 454 w 567"/>
                <a:gd name="T53" fmla="*/ 170 h 397"/>
                <a:gd name="T54" fmla="*/ 567 w 567"/>
                <a:gd name="T55" fmla="*/ 170 h 397"/>
                <a:gd name="T56" fmla="*/ 567 w 567"/>
                <a:gd name="T5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39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67" y="170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282"/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793 w 850"/>
                <a:gd name="T1" fmla="*/ 113 h 567"/>
                <a:gd name="T2" fmla="*/ 623 w 850"/>
                <a:gd name="T3" fmla="*/ 113 h 567"/>
                <a:gd name="T4" fmla="*/ 623 w 850"/>
                <a:gd name="T5" fmla="*/ 170 h 567"/>
                <a:gd name="T6" fmla="*/ 453 w 850"/>
                <a:gd name="T7" fmla="*/ 170 h 567"/>
                <a:gd name="T8" fmla="*/ 453 w 850"/>
                <a:gd name="T9" fmla="*/ 113 h 567"/>
                <a:gd name="T10" fmla="*/ 397 w 850"/>
                <a:gd name="T11" fmla="*/ 113 h 567"/>
                <a:gd name="T12" fmla="*/ 397 w 850"/>
                <a:gd name="T13" fmla="*/ 56 h 567"/>
                <a:gd name="T14" fmla="*/ 283 w 850"/>
                <a:gd name="T15" fmla="*/ 56 h 567"/>
                <a:gd name="T16" fmla="*/ 283 w 850"/>
                <a:gd name="T17" fmla="*/ 0 h 567"/>
                <a:gd name="T18" fmla="*/ 56 w 850"/>
                <a:gd name="T19" fmla="*/ 0 h 567"/>
                <a:gd name="T20" fmla="*/ 56 w 850"/>
                <a:gd name="T21" fmla="*/ 113 h 567"/>
                <a:gd name="T22" fmla="*/ 113 w 850"/>
                <a:gd name="T23" fmla="*/ 113 h 567"/>
                <a:gd name="T24" fmla="*/ 113 w 850"/>
                <a:gd name="T25" fmla="*/ 170 h 567"/>
                <a:gd name="T26" fmla="*/ 0 w 850"/>
                <a:gd name="T27" fmla="*/ 170 h 567"/>
                <a:gd name="T28" fmla="*/ 0 w 850"/>
                <a:gd name="T29" fmla="*/ 227 h 567"/>
                <a:gd name="T30" fmla="*/ 56 w 850"/>
                <a:gd name="T31" fmla="*/ 227 h 567"/>
                <a:gd name="T32" fmla="*/ 56 w 850"/>
                <a:gd name="T33" fmla="*/ 283 h 567"/>
                <a:gd name="T34" fmla="*/ 113 w 850"/>
                <a:gd name="T35" fmla="*/ 283 h 567"/>
                <a:gd name="T36" fmla="*/ 113 w 850"/>
                <a:gd name="T37" fmla="*/ 227 h 567"/>
                <a:gd name="T38" fmla="*/ 226 w 850"/>
                <a:gd name="T39" fmla="*/ 227 h 567"/>
                <a:gd name="T40" fmla="*/ 226 w 850"/>
                <a:gd name="T41" fmla="*/ 510 h 567"/>
                <a:gd name="T42" fmla="*/ 453 w 850"/>
                <a:gd name="T43" fmla="*/ 510 h 567"/>
                <a:gd name="T44" fmla="*/ 453 w 850"/>
                <a:gd name="T45" fmla="*/ 567 h 567"/>
                <a:gd name="T46" fmla="*/ 567 w 850"/>
                <a:gd name="T47" fmla="*/ 567 h 567"/>
                <a:gd name="T48" fmla="*/ 567 w 850"/>
                <a:gd name="T49" fmla="*/ 510 h 567"/>
                <a:gd name="T50" fmla="*/ 623 w 850"/>
                <a:gd name="T51" fmla="*/ 510 h 567"/>
                <a:gd name="T52" fmla="*/ 623 w 850"/>
                <a:gd name="T53" fmla="*/ 453 h 567"/>
                <a:gd name="T54" fmla="*/ 737 w 850"/>
                <a:gd name="T55" fmla="*/ 453 h 567"/>
                <a:gd name="T56" fmla="*/ 737 w 850"/>
                <a:gd name="T57" fmla="*/ 283 h 567"/>
                <a:gd name="T58" fmla="*/ 793 w 850"/>
                <a:gd name="T59" fmla="*/ 283 h 567"/>
                <a:gd name="T60" fmla="*/ 793 w 850"/>
                <a:gd name="T61" fmla="*/ 227 h 567"/>
                <a:gd name="T62" fmla="*/ 850 w 850"/>
                <a:gd name="T63" fmla="*/ 227 h 567"/>
                <a:gd name="T64" fmla="*/ 850 w 850"/>
                <a:gd name="T65" fmla="*/ 170 h 567"/>
                <a:gd name="T66" fmla="*/ 793 w 850"/>
                <a:gd name="T67" fmla="*/ 170 h 567"/>
                <a:gd name="T68" fmla="*/ 793 w 850"/>
                <a:gd name="T6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567">
                  <a:moveTo>
                    <a:pt x="793" y="113"/>
                  </a:moveTo>
                  <a:lnTo>
                    <a:pt x="623" y="113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93" y="170"/>
                  </a:lnTo>
                  <a:lnTo>
                    <a:pt x="79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283"/>
            <p:cNvSpPr>
              <a:spLocks/>
            </p:cNvSpPr>
            <p:nvPr/>
          </p:nvSpPr>
          <p:spPr bwMode="auto">
            <a:xfrm>
              <a:off x="869" y="2898"/>
              <a:ext cx="567" cy="397"/>
            </a:xfrm>
            <a:custGeom>
              <a:avLst/>
              <a:gdLst>
                <a:gd name="T0" fmla="*/ 284 w 567"/>
                <a:gd name="T1" fmla="*/ 0 h 397"/>
                <a:gd name="T2" fmla="*/ 227 w 567"/>
                <a:gd name="T3" fmla="*/ 0 h 397"/>
                <a:gd name="T4" fmla="*/ 227 w 567"/>
                <a:gd name="T5" fmla="*/ 57 h 397"/>
                <a:gd name="T6" fmla="*/ 170 w 567"/>
                <a:gd name="T7" fmla="*/ 57 h 397"/>
                <a:gd name="T8" fmla="*/ 170 w 567"/>
                <a:gd name="T9" fmla="*/ 0 h 397"/>
                <a:gd name="T10" fmla="*/ 57 w 567"/>
                <a:gd name="T11" fmla="*/ 0 h 397"/>
                <a:gd name="T12" fmla="*/ 57 w 567"/>
                <a:gd name="T13" fmla="*/ 57 h 397"/>
                <a:gd name="T14" fmla="*/ 0 w 567"/>
                <a:gd name="T15" fmla="*/ 57 h 397"/>
                <a:gd name="T16" fmla="*/ 0 w 567"/>
                <a:gd name="T17" fmla="*/ 113 h 397"/>
                <a:gd name="T18" fmla="*/ 114 w 567"/>
                <a:gd name="T19" fmla="*/ 113 h 397"/>
                <a:gd name="T20" fmla="*/ 114 w 567"/>
                <a:gd name="T21" fmla="*/ 227 h 397"/>
                <a:gd name="T22" fmla="*/ 227 w 567"/>
                <a:gd name="T23" fmla="*/ 227 h 397"/>
                <a:gd name="T24" fmla="*/ 227 w 567"/>
                <a:gd name="T25" fmla="*/ 283 h 397"/>
                <a:gd name="T26" fmla="*/ 341 w 567"/>
                <a:gd name="T27" fmla="*/ 283 h 397"/>
                <a:gd name="T28" fmla="*/ 341 w 567"/>
                <a:gd name="T29" fmla="*/ 340 h 397"/>
                <a:gd name="T30" fmla="*/ 397 w 567"/>
                <a:gd name="T31" fmla="*/ 340 h 397"/>
                <a:gd name="T32" fmla="*/ 397 w 567"/>
                <a:gd name="T33" fmla="*/ 397 h 397"/>
                <a:gd name="T34" fmla="*/ 567 w 567"/>
                <a:gd name="T35" fmla="*/ 397 h 397"/>
                <a:gd name="T36" fmla="*/ 567 w 567"/>
                <a:gd name="T37" fmla="*/ 283 h 397"/>
                <a:gd name="T38" fmla="*/ 511 w 567"/>
                <a:gd name="T39" fmla="*/ 283 h 397"/>
                <a:gd name="T40" fmla="*/ 511 w 567"/>
                <a:gd name="T41" fmla="*/ 227 h 397"/>
                <a:gd name="T42" fmla="*/ 397 w 567"/>
                <a:gd name="T43" fmla="*/ 227 h 397"/>
                <a:gd name="T44" fmla="*/ 397 w 567"/>
                <a:gd name="T45" fmla="*/ 170 h 397"/>
                <a:gd name="T46" fmla="*/ 284 w 567"/>
                <a:gd name="T47" fmla="*/ 170 h 397"/>
                <a:gd name="T48" fmla="*/ 284 w 567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284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284"/>
            <p:cNvSpPr>
              <a:spLocks/>
            </p:cNvSpPr>
            <p:nvPr/>
          </p:nvSpPr>
          <p:spPr bwMode="auto">
            <a:xfrm>
              <a:off x="529" y="2558"/>
              <a:ext cx="624" cy="397"/>
            </a:xfrm>
            <a:custGeom>
              <a:avLst/>
              <a:gdLst>
                <a:gd name="T0" fmla="*/ 624 w 624"/>
                <a:gd name="T1" fmla="*/ 113 h 397"/>
                <a:gd name="T2" fmla="*/ 624 w 624"/>
                <a:gd name="T3" fmla="*/ 340 h 397"/>
                <a:gd name="T4" fmla="*/ 567 w 624"/>
                <a:gd name="T5" fmla="*/ 340 h 397"/>
                <a:gd name="T6" fmla="*/ 567 w 624"/>
                <a:gd name="T7" fmla="*/ 397 h 397"/>
                <a:gd name="T8" fmla="*/ 510 w 624"/>
                <a:gd name="T9" fmla="*/ 397 h 397"/>
                <a:gd name="T10" fmla="*/ 510 w 624"/>
                <a:gd name="T11" fmla="*/ 340 h 397"/>
                <a:gd name="T12" fmla="*/ 397 w 624"/>
                <a:gd name="T13" fmla="*/ 340 h 397"/>
                <a:gd name="T14" fmla="*/ 397 w 624"/>
                <a:gd name="T15" fmla="*/ 397 h 397"/>
                <a:gd name="T16" fmla="*/ 284 w 624"/>
                <a:gd name="T17" fmla="*/ 397 h 397"/>
                <a:gd name="T18" fmla="*/ 284 w 624"/>
                <a:gd name="T19" fmla="*/ 340 h 397"/>
                <a:gd name="T20" fmla="*/ 170 w 624"/>
                <a:gd name="T21" fmla="*/ 340 h 397"/>
                <a:gd name="T22" fmla="*/ 170 w 624"/>
                <a:gd name="T23" fmla="*/ 283 h 397"/>
                <a:gd name="T24" fmla="*/ 0 w 624"/>
                <a:gd name="T25" fmla="*/ 283 h 397"/>
                <a:gd name="T26" fmla="*/ 0 w 624"/>
                <a:gd name="T27" fmla="*/ 227 h 397"/>
                <a:gd name="T28" fmla="*/ 57 w 624"/>
                <a:gd name="T29" fmla="*/ 227 h 397"/>
                <a:gd name="T30" fmla="*/ 57 w 624"/>
                <a:gd name="T31" fmla="*/ 113 h 397"/>
                <a:gd name="T32" fmla="*/ 170 w 624"/>
                <a:gd name="T33" fmla="*/ 113 h 397"/>
                <a:gd name="T34" fmla="*/ 170 w 624"/>
                <a:gd name="T35" fmla="*/ 0 h 397"/>
                <a:gd name="T36" fmla="*/ 227 w 624"/>
                <a:gd name="T37" fmla="*/ 0 h 397"/>
                <a:gd name="T38" fmla="*/ 227 w 624"/>
                <a:gd name="T39" fmla="*/ 56 h 397"/>
                <a:gd name="T40" fmla="*/ 340 w 624"/>
                <a:gd name="T41" fmla="*/ 56 h 397"/>
                <a:gd name="T42" fmla="*/ 340 w 624"/>
                <a:gd name="T43" fmla="*/ 113 h 397"/>
                <a:gd name="T44" fmla="*/ 624 w 624"/>
                <a:gd name="T45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397">
                  <a:moveTo>
                    <a:pt x="624" y="113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62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285"/>
            <p:cNvSpPr>
              <a:spLocks/>
            </p:cNvSpPr>
            <p:nvPr/>
          </p:nvSpPr>
          <p:spPr bwMode="auto">
            <a:xfrm>
              <a:off x="699" y="1934"/>
              <a:ext cx="1191" cy="737"/>
            </a:xfrm>
            <a:custGeom>
              <a:avLst/>
              <a:gdLst>
                <a:gd name="T0" fmla="*/ 0 w 1191"/>
                <a:gd name="T1" fmla="*/ 567 h 737"/>
                <a:gd name="T2" fmla="*/ 114 w 1191"/>
                <a:gd name="T3" fmla="*/ 567 h 737"/>
                <a:gd name="T4" fmla="*/ 114 w 1191"/>
                <a:gd name="T5" fmla="*/ 510 h 737"/>
                <a:gd name="T6" fmla="*/ 57 w 1191"/>
                <a:gd name="T7" fmla="*/ 510 h 737"/>
                <a:gd name="T8" fmla="*/ 57 w 1191"/>
                <a:gd name="T9" fmla="*/ 454 h 737"/>
                <a:gd name="T10" fmla="*/ 397 w 1191"/>
                <a:gd name="T11" fmla="*/ 454 h 737"/>
                <a:gd name="T12" fmla="*/ 397 w 1191"/>
                <a:gd name="T13" fmla="*/ 397 h 737"/>
                <a:gd name="T14" fmla="*/ 454 w 1191"/>
                <a:gd name="T15" fmla="*/ 397 h 737"/>
                <a:gd name="T16" fmla="*/ 454 w 1191"/>
                <a:gd name="T17" fmla="*/ 340 h 737"/>
                <a:gd name="T18" fmla="*/ 340 w 1191"/>
                <a:gd name="T19" fmla="*/ 340 h 737"/>
                <a:gd name="T20" fmla="*/ 340 w 1191"/>
                <a:gd name="T21" fmla="*/ 284 h 737"/>
                <a:gd name="T22" fmla="*/ 454 w 1191"/>
                <a:gd name="T23" fmla="*/ 284 h 737"/>
                <a:gd name="T24" fmla="*/ 454 w 1191"/>
                <a:gd name="T25" fmla="*/ 227 h 737"/>
                <a:gd name="T26" fmla="*/ 511 w 1191"/>
                <a:gd name="T27" fmla="*/ 227 h 737"/>
                <a:gd name="T28" fmla="*/ 511 w 1191"/>
                <a:gd name="T29" fmla="*/ 170 h 737"/>
                <a:gd name="T30" fmla="*/ 964 w 1191"/>
                <a:gd name="T31" fmla="*/ 170 h 737"/>
                <a:gd name="T32" fmla="*/ 964 w 1191"/>
                <a:gd name="T33" fmla="*/ 0 h 737"/>
                <a:gd name="T34" fmla="*/ 1191 w 1191"/>
                <a:gd name="T35" fmla="*/ 0 h 737"/>
                <a:gd name="T36" fmla="*/ 1191 w 1191"/>
                <a:gd name="T37" fmla="*/ 113 h 737"/>
                <a:gd name="T38" fmla="*/ 1134 w 1191"/>
                <a:gd name="T39" fmla="*/ 113 h 737"/>
                <a:gd name="T40" fmla="*/ 1134 w 1191"/>
                <a:gd name="T41" fmla="*/ 170 h 737"/>
                <a:gd name="T42" fmla="*/ 1078 w 1191"/>
                <a:gd name="T43" fmla="*/ 170 h 737"/>
                <a:gd name="T44" fmla="*/ 1078 w 1191"/>
                <a:gd name="T45" fmla="*/ 227 h 737"/>
                <a:gd name="T46" fmla="*/ 1021 w 1191"/>
                <a:gd name="T47" fmla="*/ 227 h 737"/>
                <a:gd name="T48" fmla="*/ 1021 w 1191"/>
                <a:gd name="T49" fmla="*/ 284 h 737"/>
                <a:gd name="T50" fmla="*/ 1078 w 1191"/>
                <a:gd name="T51" fmla="*/ 284 h 737"/>
                <a:gd name="T52" fmla="*/ 1078 w 1191"/>
                <a:gd name="T53" fmla="*/ 397 h 737"/>
                <a:gd name="T54" fmla="*/ 1021 w 1191"/>
                <a:gd name="T55" fmla="*/ 397 h 737"/>
                <a:gd name="T56" fmla="*/ 1021 w 1191"/>
                <a:gd name="T57" fmla="*/ 567 h 737"/>
                <a:gd name="T58" fmla="*/ 907 w 1191"/>
                <a:gd name="T59" fmla="*/ 567 h 737"/>
                <a:gd name="T60" fmla="*/ 907 w 1191"/>
                <a:gd name="T61" fmla="*/ 624 h 737"/>
                <a:gd name="T62" fmla="*/ 851 w 1191"/>
                <a:gd name="T63" fmla="*/ 624 h 737"/>
                <a:gd name="T64" fmla="*/ 851 w 1191"/>
                <a:gd name="T65" fmla="*/ 567 h 737"/>
                <a:gd name="T66" fmla="*/ 681 w 1191"/>
                <a:gd name="T67" fmla="*/ 567 h 737"/>
                <a:gd name="T68" fmla="*/ 681 w 1191"/>
                <a:gd name="T69" fmla="*/ 680 h 737"/>
                <a:gd name="T70" fmla="*/ 511 w 1191"/>
                <a:gd name="T71" fmla="*/ 680 h 737"/>
                <a:gd name="T72" fmla="*/ 511 w 1191"/>
                <a:gd name="T73" fmla="*/ 737 h 737"/>
                <a:gd name="T74" fmla="*/ 170 w 1191"/>
                <a:gd name="T75" fmla="*/ 737 h 737"/>
                <a:gd name="T76" fmla="*/ 170 w 1191"/>
                <a:gd name="T77" fmla="*/ 680 h 737"/>
                <a:gd name="T78" fmla="*/ 57 w 1191"/>
                <a:gd name="T79" fmla="*/ 680 h 737"/>
                <a:gd name="T80" fmla="*/ 57 w 1191"/>
                <a:gd name="T81" fmla="*/ 624 h 737"/>
                <a:gd name="T82" fmla="*/ 0 w 1191"/>
                <a:gd name="T83" fmla="*/ 624 h 737"/>
                <a:gd name="T84" fmla="*/ 0 w 1191"/>
                <a:gd name="T85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737">
                  <a:moveTo>
                    <a:pt x="0" y="567"/>
                  </a:move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964" y="170"/>
                  </a:lnTo>
                  <a:lnTo>
                    <a:pt x="964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078" y="284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286"/>
            <p:cNvSpPr>
              <a:spLocks/>
            </p:cNvSpPr>
            <p:nvPr/>
          </p:nvSpPr>
          <p:spPr bwMode="auto">
            <a:xfrm>
              <a:off x="1606" y="1140"/>
              <a:ext cx="341" cy="511"/>
            </a:xfrm>
            <a:custGeom>
              <a:avLst/>
              <a:gdLst>
                <a:gd name="T0" fmla="*/ 341 w 341"/>
                <a:gd name="T1" fmla="*/ 0 h 511"/>
                <a:gd name="T2" fmla="*/ 341 w 341"/>
                <a:gd name="T3" fmla="*/ 511 h 511"/>
                <a:gd name="T4" fmla="*/ 227 w 341"/>
                <a:gd name="T5" fmla="*/ 511 h 511"/>
                <a:gd name="T6" fmla="*/ 227 w 341"/>
                <a:gd name="T7" fmla="*/ 454 h 511"/>
                <a:gd name="T8" fmla="*/ 0 w 341"/>
                <a:gd name="T9" fmla="*/ 454 h 511"/>
                <a:gd name="T10" fmla="*/ 0 w 341"/>
                <a:gd name="T11" fmla="*/ 0 h 511"/>
                <a:gd name="T12" fmla="*/ 114 w 341"/>
                <a:gd name="T13" fmla="*/ 0 h 511"/>
                <a:gd name="T14" fmla="*/ 114 w 341"/>
                <a:gd name="T15" fmla="*/ 114 h 511"/>
                <a:gd name="T16" fmla="*/ 171 w 341"/>
                <a:gd name="T17" fmla="*/ 114 h 511"/>
                <a:gd name="T18" fmla="*/ 171 w 341"/>
                <a:gd name="T19" fmla="*/ 0 h 511"/>
                <a:gd name="T20" fmla="*/ 341 w 341"/>
                <a:gd name="T2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511">
                  <a:moveTo>
                    <a:pt x="341" y="0"/>
                  </a:moveTo>
                  <a:lnTo>
                    <a:pt x="34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288"/>
            <p:cNvSpPr>
              <a:spLocks/>
            </p:cNvSpPr>
            <p:nvPr/>
          </p:nvSpPr>
          <p:spPr bwMode="auto">
            <a:xfrm>
              <a:off x="19" y="1310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13 w 170"/>
                <a:gd name="T9" fmla="*/ 170 h 170"/>
                <a:gd name="T10" fmla="*/ 113 w 170"/>
                <a:gd name="T11" fmla="*/ 114 h 170"/>
                <a:gd name="T12" fmla="*/ 170 w 170"/>
                <a:gd name="T13" fmla="*/ 114 h 170"/>
                <a:gd name="T14" fmla="*/ 170 w 170"/>
                <a:gd name="T15" fmla="*/ 0 h 170"/>
                <a:gd name="T16" fmla="*/ 57 w 170"/>
                <a:gd name="T17" fmla="*/ 0 h 170"/>
                <a:gd name="T18" fmla="*/ 57 w 170"/>
                <a:gd name="T19" fmla="*/ 57 h 170"/>
                <a:gd name="T20" fmla="*/ 0 w 170"/>
                <a:gd name="T2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Rectangle 289"/>
            <p:cNvSpPr>
              <a:spLocks noChangeArrowheads="1"/>
            </p:cNvSpPr>
            <p:nvPr/>
          </p:nvSpPr>
          <p:spPr bwMode="auto">
            <a:xfrm>
              <a:off x="246" y="1254"/>
              <a:ext cx="170" cy="5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291"/>
            <p:cNvSpPr>
              <a:spLocks/>
            </p:cNvSpPr>
            <p:nvPr/>
          </p:nvSpPr>
          <p:spPr bwMode="auto">
            <a:xfrm>
              <a:off x="416" y="1140"/>
              <a:ext cx="1417" cy="1078"/>
            </a:xfrm>
            <a:custGeom>
              <a:avLst/>
              <a:gdLst>
                <a:gd name="T0" fmla="*/ 1190 w 1417"/>
                <a:gd name="T1" fmla="*/ 57 h 1078"/>
                <a:gd name="T2" fmla="*/ 1190 w 1417"/>
                <a:gd name="T3" fmla="*/ 454 h 1078"/>
                <a:gd name="T4" fmla="*/ 1417 w 1417"/>
                <a:gd name="T5" fmla="*/ 454 h 1078"/>
                <a:gd name="T6" fmla="*/ 1417 w 1417"/>
                <a:gd name="T7" fmla="*/ 567 h 1078"/>
                <a:gd name="T8" fmla="*/ 1304 w 1417"/>
                <a:gd name="T9" fmla="*/ 567 h 1078"/>
                <a:gd name="T10" fmla="*/ 1304 w 1417"/>
                <a:gd name="T11" fmla="*/ 624 h 1078"/>
                <a:gd name="T12" fmla="*/ 1190 w 1417"/>
                <a:gd name="T13" fmla="*/ 624 h 1078"/>
                <a:gd name="T14" fmla="*/ 1190 w 1417"/>
                <a:gd name="T15" fmla="*/ 737 h 1078"/>
                <a:gd name="T16" fmla="*/ 1247 w 1417"/>
                <a:gd name="T17" fmla="*/ 737 h 1078"/>
                <a:gd name="T18" fmla="*/ 1247 w 1417"/>
                <a:gd name="T19" fmla="*/ 964 h 1078"/>
                <a:gd name="T20" fmla="*/ 794 w 1417"/>
                <a:gd name="T21" fmla="*/ 964 h 1078"/>
                <a:gd name="T22" fmla="*/ 794 w 1417"/>
                <a:gd name="T23" fmla="*/ 1021 h 1078"/>
                <a:gd name="T24" fmla="*/ 737 w 1417"/>
                <a:gd name="T25" fmla="*/ 1021 h 1078"/>
                <a:gd name="T26" fmla="*/ 737 w 1417"/>
                <a:gd name="T27" fmla="*/ 1078 h 1078"/>
                <a:gd name="T28" fmla="*/ 623 w 1417"/>
                <a:gd name="T29" fmla="*/ 1078 h 1078"/>
                <a:gd name="T30" fmla="*/ 623 w 1417"/>
                <a:gd name="T31" fmla="*/ 964 h 1078"/>
                <a:gd name="T32" fmla="*/ 567 w 1417"/>
                <a:gd name="T33" fmla="*/ 964 h 1078"/>
                <a:gd name="T34" fmla="*/ 567 w 1417"/>
                <a:gd name="T35" fmla="*/ 907 h 1078"/>
                <a:gd name="T36" fmla="*/ 510 w 1417"/>
                <a:gd name="T37" fmla="*/ 907 h 1078"/>
                <a:gd name="T38" fmla="*/ 510 w 1417"/>
                <a:gd name="T39" fmla="*/ 964 h 1078"/>
                <a:gd name="T40" fmla="*/ 453 w 1417"/>
                <a:gd name="T41" fmla="*/ 964 h 1078"/>
                <a:gd name="T42" fmla="*/ 453 w 1417"/>
                <a:gd name="T43" fmla="*/ 851 h 1078"/>
                <a:gd name="T44" fmla="*/ 397 w 1417"/>
                <a:gd name="T45" fmla="*/ 851 h 1078"/>
                <a:gd name="T46" fmla="*/ 397 w 1417"/>
                <a:gd name="T47" fmla="*/ 794 h 1078"/>
                <a:gd name="T48" fmla="*/ 453 w 1417"/>
                <a:gd name="T49" fmla="*/ 794 h 1078"/>
                <a:gd name="T50" fmla="*/ 453 w 1417"/>
                <a:gd name="T51" fmla="*/ 624 h 1078"/>
                <a:gd name="T52" fmla="*/ 397 w 1417"/>
                <a:gd name="T53" fmla="*/ 624 h 1078"/>
                <a:gd name="T54" fmla="*/ 397 w 1417"/>
                <a:gd name="T55" fmla="*/ 681 h 1078"/>
                <a:gd name="T56" fmla="*/ 283 w 1417"/>
                <a:gd name="T57" fmla="*/ 681 h 1078"/>
                <a:gd name="T58" fmla="*/ 283 w 1417"/>
                <a:gd name="T59" fmla="*/ 624 h 1078"/>
                <a:gd name="T60" fmla="*/ 227 w 1417"/>
                <a:gd name="T61" fmla="*/ 624 h 1078"/>
                <a:gd name="T62" fmla="*/ 227 w 1417"/>
                <a:gd name="T63" fmla="*/ 567 h 1078"/>
                <a:gd name="T64" fmla="*/ 283 w 1417"/>
                <a:gd name="T65" fmla="*/ 567 h 1078"/>
                <a:gd name="T66" fmla="*/ 283 w 1417"/>
                <a:gd name="T67" fmla="*/ 511 h 1078"/>
                <a:gd name="T68" fmla="*/ 227 w 1417"/>
                <a:gd name="T69" fmla="*/ 511 h 1078"/>
                <a:gd name="T70" fmla="*/ 170 w 1417"/>
                <a:gd name="T71" fmla="*/ 511 h 1078"/>
                <a:gd name="T72" fmla="*/ 170 w 1417"/>
                <a:gd name="T73" fmla="*/ 397 h 1078"/>
                <a:gd name="T74" fmla="*/ 0 w 1417"/>
                <a:gd name="T75" fmla="*/ 397 h 1078"/>
                <a:gd name="T76" fmla="*/ 0 w 1417"/>
                <a:gd name="T77" fmla="*/ 284 h 1078"/>
                <a:gd name="T78" fmla="*/ 56 w 1417"/>
                <a:gd name="T79" fmla="*/ 284 h 1078"/>
                <a:gd name="T80" fmla="*/ 56 w 1417"/>
                <a:gd name="T81" fmla="*/ 57 h 1078"/>
                <a:gd name="T82" fmla="*/ 227 w 1417"/>
                <a:gd name="T83" fmla="*/ 57 h 1078"/>
                <a:gd name="T84" fmla="*/ 227 w 1417"/>
                <a:gd name="T85" fmla="*/ 284 h 1078"/>
                <a:gd name="T86" fmla="*/ 397 w 1417"/>
                <a:gd name="T87" fmla="*/ 284 h 1078"/>
                <a:gd name="T88" fmla="*/ 397 w 1417"/>
                <a:gd name="T89" fmla="*/ 227 h 1078"/>
                <a:gd name="T90" fmla="*/ 510 w 1417"/>
                <a:gd name="T91" fmla="*/ 227 h 1078"/>
                <a:gd name="T92" fmla="*/ 510 w 1417"/>
                <a:gd name="T93" fmla="*/ 284 h 1078"/>
                <a:gd name="T94" fmla="*/ 737 w 1417"/>
                <a:gd name="T95" fmla="*/ 284 h 1078"/>
                <a:gd name="T96" fmla="*/ 737 w 1417"/>
                <a:gd name="T97" fmla="*/ 227 h 1078"/>
                <a:gd name="T98" fmla="*/ 794 w 1417"/>
                <a:gd name="T99" fmla="*/ 227 h 1078"/>
                <a:gd name="T100" fmla="*/ 794 w 1417"/>
                <a:gd name="T101" fmla="*/ 114 h 1078"/>
                <a:gd name="T102" fmla="*/ 964 w 1417"/>
                <a:gd name="T103" fmla="*/ 114 h 1078"/>
                <a:gd name="T104" fmla="*/ 964 w 1417"/>
                <a:gd name="T105" fmla="*/ 57 h 1078"/>
                <a:gd name="T106" fmla="*/ 1020 w 1417"/>
                <a:gd name="T107" fmla="*/ 57 h 1078"/>
                <a:gd name="T108" fmla="*/ 1020 w 1417"/>
                <a:gd name="T109" fmla="*/ 0 h 1078"/>
                <a:gd name="T110" fmla="*/ 1134 w 1417"/>
                <a:gd name="T111" fmla="*/ 0 h 1078"/>
                <a:gd name="T112" fmla="*/ 1134 w 1417"/>
                <a:gd name="T113" fmla="*/ 57 h 1078"/>
                <a:gd name="T114" fmla="*/ 1190 w 1417"/>
                <a:gd name="T11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17" h="1078">
                  <a:moveTo>
                    <a:pt x="1190" y="57"/>
                  </a:moveTo>
                  <a:lnTo>
                    <a:pt x="1190" y="454"/>
                  </a:lnTo>
                  <a:lnTo>
                    <a:pt x="1417" y="454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0" y="624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964"/>
                  </a:lnTo>
                  <a:lnTo>
                    <a:pt x="794" y="964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453" y="964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453" y="794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57"/>
                  </a:lnTo>
                  <a:lnTo>
                    <a:pt x="227" y="57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64" y="114"/>
                  </a:lnTo>
                  <a:lnTo>
                    <a:pt x="96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292"/>
            <p:cNvSpPr>
              <a:spLocks/>
            </p:cNvSpPr>
            <p:nvPr/>
          </p:nvSpPr>
          <p:spPr bwMode="auto">
            <a:xfrm>
              <a:off x="3081" y="1310"/>
              <a:ext cx="623" cy="397"/>
            </a:xfrm>
            <a:custGeom>
              <a:avLst/>
              <a:gdLst>
                <a:gd name="T0" fmla="*/ 567 w 623"/>
                <a:gd name="T1" fmla="*/ 57 h 397"/>
                <a:gd name="T2" fmla="*/ 453 w 623"/>
                <a:gd name="T3" fmla="*/ 57 h 397"/>
                <a:gd name="T4" fmla="*/ 453 w 623"/>
                <a:gd name="T5" fmla="*/ 114 h 397"/>
                <a:gd name="T6" fmla="*/ 340 w 623"/>
                <a:gd name="T7" fmla="*/ 114 h 397"/>
                <a:gd name="T8" fmla="*/ 340 w 623"/>
                <a:gd name="T9" fmla="*/ 57 h 397"/>
                <a:gd name="T10" fmla="*/ 227 w 623"/>
                <a:gd name="T11" fmla="*/ 57 h 397"/>
                <a:gd name="T12" fmla="*/ 227 w 623"/>
                <a:gd name="T13" fmla="*/ 0 h 397"/>
                <a:gd name="T14" fmla="*/ 170 w 623"/>
                <a:gd name="T15" fmla="*/ 0 h 397"/>
                <a:gd name="T16" fmla="*/ 170 w 623"/>
                <a:gd name="T17" fmla="*/ 114 h 397"/>
                <a:gd name="T18" fmla="*/ 113 w 623"/>
                <a:gd name="T19" fmla="*/ 114 h 397"/>
                <a:gd name="T20" fmla="*/ 113 w 623"/>
                <a:gd name="T21" fmla="*/ 57 h 397"/>
                <a:gd name="T22" fmla="*/ 0 w 623"/>
                <a:gd name="T23" fmla="*/ 57 h 397"/>
                <a:gd name="T24" fmla="*/ 0 w 623"/>
                <a:gd name="T25" fmla="*/ 397 h 397"/>
                <a:gd name="T26" fmla="*/ 113 w 623"/>
                <a:gd name="T27" fmla="*/ 397 h 397"/>
                <a:gd name="T28" fmla="*/ 113 w 623"/>
                <a:gd name="T29" fmla="*/ 341 h 397"/>
                <a:gd name="T30" fmla="*/ 227 w 623"/>
                <a:gd name="T31" fmla="*/ 341 h 397"/>
                <a:gd name="T32" fmla="*/ 227 w 623"/>
                <a:gd name="T33" fmla="*/ 170 h 397"/>
                <a:gd name="T34" fmla="*/ 283 w 623"/>
                <a:gd name="T35" fmla="*/ 170 h 397"/>
                <a:gd name="T36" fmla="*/ 283 w 623"/>
                <a:gd name="T37" fmla="*/ 284 h 397"/>
                <a:gd name="T38" fmla="*/ 340 w 623"/>
                <a:gd name="T39" fmla="*/ 284 h 397"/>
                <a:gd name="T40" fmla="*/ 340 w 623"/>
                <a:gd name="T41" fmla="*/ 341 h 397"/>
                <a:gd name="T42" fmla="*/ 397 w 623"/>
                <a:gd name="T43" fmla="*/ 341 h 397"/>
                <a:gd name="T44" fmla="*/ 397 w 623"/>
                <a:gd name="T45" fmla="*/ 397 h 397"/>
                <a:gd name="T46" fmla="*/ 510 w 623"/>
                <a:gd name="T47" fmla="*/ 397 h 397"/>
                <a:gd name="T48" fmla="*/ 510 w 623"/>
                <a:gd name="T49" fmla="*/ 341 h 397"/>
                <a:gd name="T50" fmla="*/ 567 w 623"/>
                <a:gd name="T51" fmla="*/ 341 h 397"/>
                <a:gd name="T52" fmla="*/ 567 w 623"/>
                <a:gd name="T53" fmla="*/ 284 h 397"/>
                <a:gd name="T54" fmla="*/ 623 w 623"/>
                <a:gd name="T55" fmla="*/ 284 h 397"/>
                <a:gd name="T56" fmla="*/ 623 w 623"/>
                <a:gd name="T57" fmla="*/ 114 h 397"/>
                <a:gd name="T58" fmla="*/ 567 w 623"/>
                <a:gd name="T59" fmla="*/ 114 h 397"/>
                <a:gd name="T60" fmla="*/ 567 w 623"/>
                <a:gd name="T6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397">
                  <a:moveTo>
                    <a:pt x="567" y="57"/>
                  </a:move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3" y="284"/>
                  </a:lnTo>
                  <a:lnTo>
                    <a:pt x="623" y="114"/>
                  </a:lnTo>
                  <a:lnTo>
                    <a:pt x="567" y="114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296"/>
            <p:cNvSpPr>
              <a:spLocks/>
            </p:cNvSpPr>
            <p:nvPr/>
          </p:nvSpPr>
          <p:spPr bwMode="auto">
            <a:xfrm>
              <a:off x="1720" y="1934"/>
              <a:ext cx="1191" cy="680"/>
            </a:xfrm>
            <a:custGeom>
              <a:avLst/>
              <a:gdLst>
                <a:gd name="T0" fmla="*/ 340 w 1191"/>
                <a:gd name="T1" fmla="*/ 57 h 680"/>
                <a:gd name="T2" fmla="*/ 227 w 1191"/>
                <a:gd name="T3" fmla="*/ 57 h 680"/>
                <a:gd name="T4" fmla="*/ 227 w 1191"/>
                <a:gd name="T5" fmla="*/ 113 h 680"/>
                <a:gd name="T6" fmla="*/ 113 w 1191"/>
                <a:gd name="T7" fmla="*/ 113 h 680"/>
                <a:gd name="T8" fmla="*/ 113 w 1191"/>
                <a:gd name="T9" fmla="*/ 170 h 680"/>
                <a:gd name="T10" fmla="*/ 57 w 1191"/>
                <a:gd name="T11" fmla="*/ 170 h 680"/>
                <a:gd name="T12" fmla="*/ 57 w 1191"/>
                <a:gd name="T13" fmla="*/ 227 h 680"/>
                <a:gd name="T14" fmla="*/ 0 w 1191"/>
                <a:gd name="T15" fmla="*/ 227 h 680"/>
                <a:gd name="T16" fmla="*/ 0 w 1191"/>
                <a:gd name="T17" fmla="*/ 284 h 680"/>
                <a:gd name="T18" fmla="*/ 57 w 1191"/>
                <a:gd name="T19" fmla="*/ 284 h 680"/>
                <a:gd name="T20" fmla="*/ 57 w 1191"/>
                <a:gd name="T21" fmla="*/ 397 h 680"/>
                <a:gd name="T22" fmla="*/ 0 w 1191"/>
                <a:gd name="T23" fmla="*/ 397 h 680"/>
                <a:gd name="T24" fmla="*/ 0 w 1191"/>
                <a:gd name="T25" fmla="*/ 454 h 680"/>
                <a:gd name="T26" fmla="*/ 57 w 1191"/>
                <a:gd name="T27" fmla="*/ 454 h 680"/>
                <a:gd name="T28" fmla="*/ 57 w 1191"/>
                <a:gd name="T29" fmla="*/ 510 h 680"/>
                <a:gd name="T30" fmla="*/ 113 w 1191"/>
                <a:gd name="T31" fmla="*/ 510 h 680"/>
                <a:gd name="T32" fmla="*/ 113 w 1191"/>
                <a:gd name="T33" fmla="*/ 680 h 680"/>
                <a:gd name="T34" fmla="*/ 227 w 1191"/>
                <a:gd name="T35" fmla="*/ 680 h 680"/>
                <a:gd name="T36" fmla="*/ 227 w 1191"/>
                <a:gd name="T37" fmla="*/ 624 h 680"/>
                <a:gd name="T38" fmla="*/ 453 w 1191"/>
                <a:gd name="T39" fmla="*/ 624 h 680"/>
                <a:gd name="T40" fmla="*/ 453 w 1191"/>
                <a:gd name="T41" fmla="*/ 567 h 680"/>
                <a:gd name="T42" fmla="*/ 737 w 1191"/>
                <a:gd name="T43" fmla="*/ 567 h 680"/>
                <a:gd name="T44" fmla="*/ 737 w 1191"/>
                <a:gd name="T45" fmla="*/ 624 h 680"/>
                <a:gd name="T46" fmla="*/ 850 w 1191"/>
                <a:gd name="T47" fmla="*/ 624 h 680"/>
                <a:gd name="T48" fmla="*/ 850 w 1191"/>
                <a:gd name="T49" fmla="*/ 567 h 680"/>
                <a:gd name="T50" fmla="*/ 907 w 1191"/>
                <a:gd name="T51" fmla="*/ 567 h 680"/>
                <a:gd name="T52" fmla="*/ 907 w 1191"/>
                <a:gd name="T53" fmla="*/ 510 h 680"/>
                <a:gd name="T54" fmla="*/ 964 w 1191"/>
                <a:gd name="T55" fmla="*/ 510 h 680"/>
                <a:gd name="T56" fmla="*/ 964 w 1191"/>
                <a:gd name="T57" fmla="*/ 454 h 680"/>
                <a:gd name="T58" fmla="*/ 1020 w 1191"/>
                <a:gd name="T59" fmla="*/ 454 h 680"/>
                <a:gd name="T60" fmla="*/ 1020 w 1191"/>
                <a:gd name="T61" fmla="*/ 397 h 680"/>
                <a:gd name="T62" fmla="*/ 1077 w 1191"/>
                <a:gd name="T63" fmla="*/ 397 h 680"/>
                <a:gd name="T64" fmla="*/ 1077 w 1191"/>
                <a:gd name="T65" fmla="*/ 340 h 680"/>
                <a:gd name="T66" fmla="*/ 1134 w 1191"/>
                <a:gd name="T67" fmla="*/ 340 h 680"/>
                <a:gd name="T68" fmla="*/ 1134 w 1191"/>
                <a:gd name="T69" fmla="*/ 284 h 680"/>
                <a:gd name="T70" fmla="*/ 1191 w 1191"/>
                <a:gd name="T71" fmla="*/ 284 h 680"/>
                <a:gd name="T72" fmla="*/ 1191 w 1191"/>
                <a:gd name="T73" fmla="*/ 113 h 680"/>
                <a:gd name="T74" fmla="*/ 1134 w 1191"/>
                <a:gd name="T75" fmla="*/ 113 h 680"/>
                <a:gd name="T76" fmla="*/ 1134 w 1191"/>
                <a:gd name="T77" fmla="*/ 57 h 680"/>
                <a:gd name="T78" fmla="*/ 1077 w 1191"/>
                <a:gd name="T79" fmla="*/ 57 h 680"/>
                <a:gd name="T80" fmla="*/ 1077 w 1191"/>
                <a:gd name="T81" fmla="*/ 0 h 680"/>
                <a:gd name="T82" fmla="*/ 1020 w 1191"/>
                <a:gd name="T83" fmla="*/ 0 h 680"/>
                <a:gd name="T84" fmla="*/ 1020 w 1191"/>
                <a:gd name="T85" fmla="*/ 57 h 680"/>
                <a:gd name="T86" fmla="*/ 964 w 1191"/>
                <a:gd name="T87" fmla="*/ 57 h 680"/>
                <a:gd name="T88" fmla="*/ 964 w 1191"/>
                <a:gd name="T89" fmla="*/ 113 h 680"/>
                <a:gd name="T90" fmla="*/ 907 w 1191"/>
                <a:gd name="T91" fmla="*/ 113 h 680"/>
                <a:gd name="T92" fmla="*/ 907 w 1191"/>
                <a:gd name="T93" fmla="*/ 170 h 680"/>
                <a:gd name="T94" fmla="*/ 737 w 1191"/>
                <a:gd name="T95" fmla="*/ 170 h 680"/>
                <a:gd name="T96" fmla="*/ 737 w 1191"/>
                <a:gd name="T97" fmla="*/ 113 h 680"/>
                <a:gd name="T98" fmla="*/ 340 w 1191"/>
                <a:gd name="T99" fmla="*/ 113 h 680"/>
                <a:gd name="T100" fmla="*/ 340 w 1191"/>
                <a:gd name="T101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680">
                  <a:moveTo>
                    <a:pt x="340" y="57"/>
                  </a:moveTo>
                  <a:lnTo>
                    <a:pt x="227" y="5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297"/>
            <p:cNvSpPr>
              <a:spLocks/>
            </p:cNvSpPr>
            <p:nvPr/>
          </p:nvSpPr>
          <p:spPr bwMode="auto">
            <a:xfrm>
              <a:off x="1606" y="970"/>
              <a:ext cx="1248" cy="1134"/>
            </a:xfrm>
            <a:custGeom>
              <a:avLst/>
              <a:gdLst>
                <a:gd name="T0" fmla="*/ 964 w 1248"/>
                <a:gd name="T1" fmla="*/ 0 h 1134"/>
                <a:gd name="T2" fmla="*/ 738 w 1248"/>
                <a:gd name="T3" fmla="*/ 0 h 1134"/>
                <a:gd name="T4" fmla="*/ 738 w 1248"/>
                <a:gd name="T5" fmla="*/ 57 h 1134"/>
                <a:gd name="T6" fmla="*/ 341 w 1248"/>
                <a:gd name="T7" fmla="*/ 57 h 1134"/>
                <a:gd name="T8" fmla="*/ 341 w 1248"/>
                <a:gd name="T9" fmla="*/ 681 h 1134"/>
                <a:gd name="T10" fmla="*/ 227 w 1248"/>
                <a:gd name="T11" fmla="*/ 681 h 1134"/>
                <a:gd name="T12" fmla="*/ 227 w 1248"/>
                <a:gd name="T13" fmla="*/ 737 h 1134"/>
                <a:gd name="T14" fmla="*/ 114 w 1248"/>
                <a:gd name="T15" fmla="*/ 737 h 1134"/>
                <a:gd name="T16" fmla="*/ 114 w 1248"/>
                <a:gd name="T17" fmla="*/ 794 h 1134"/>
                <a:gd name="T18" fmla="*/ 0 w 1248"/>
                <a:gd name="T19" fmla="*/ 794 h 1134"/>
                <a:gd name="T20" fmla="*/ 0 w 1248"/>
                <a:gd name="T21" fmla="*/ 907 h 1134"/>
                <a:gd name="T22" fmla="*/ 57 w 1248"/>
                <a:gd name="T23" fmla="*/ 907 h 1134"/>
                <a:gd name="T24" fmla="*/ 57 w 1248"/>
                <a:gd name="T25" fmla="*/ 964 h 1134"/>
                <a:gd name="T26" fmla="*/ 284 w 1248"/>
                <a:gd name="T27" fmla="*/ 964 h 1134"/>
                <a:gd name="T28" fmla="*/ 284 w 1248"/>
                <a:gd name="T29" fmla="*/ 1077 h 1134"/>
                <a:gd name="T30" fmla="*/ 341 w 1248"/>
                <a:gd name="T31" fmla="*/ 1077 h 1134"/>
                <a:gd name="T32" fmla="*/ 341 w 1248"/>
                <a:gd name="T33" fmla="*/ 1021 h 1134"/>
                <a:gd name="T34" fmla="*/ 454 w 1248"/>
                <a:gd name="T35" fmla="*/ 1021 h 1134"/>
                <a:gd name="T36" fmla="*/ 454 w 1248"/>
                <a:gd name="T37" fmla="*/ 1077 h 1134"/>
                <a:gd name="T38" fmla="*/ 851 w 1248"/>
                <a:gd name="T39" fmla="*/ 1077 h 1134"/>
                <a:gd name="T40" fmla="*/ 851 w 1248"/>
                <a:gd name="T41" fmla="*/ 1134 h 1134"/>
                <a:gd name="T42" fmla="*/ 1021 w 1248"/>
                <a:gd name="T43" fmla="*/ 1134 h 1134"/>
                <a:gd name="T44" fmla="*/ 1021 w 1248"/>
                <a:gd name="T45" fmla="*/ 1077 h 1134"/>
                <a:gd name="T46" fmla="*/ 1078 w 1248"/>
                <a:gd name="T47" fmla="*/ 1077 h 1134"/>
                <a:gd name="T48" fmla="*/ 1078 w 1248"/>
                <a:gd name="T49" fmla="*/ 1021 h 1134"/>
                <a:gd name="T50" fmla="*/ 1134 w 1248"/>
                <a:gd name="T51" fmla="*/ 1021 h 1134"/>
                <a:gd name="T52" fmla="*/ 1134 w 1248"/>
                <a:gd name="T53" fmla="*/ 964 h 1134"/>
                <a:gd name="T54" fmla="*/ 1191 w 1248"/>
                <a:gd name="T55" fmla="*/ 964 h 1134"/>
                <a:gd name="T56" fmla="*/ 1191 w 1248"/>
                <a:gd name="T57" fmla="*/ 851 h 1134"/>
                <a:gd name="T58" fmla="*/ 1248 w 1248"/>
                <a:gd name="T59" fmla="*/ 851 h 1134"/>
                <a:gd name="T60" fmla="*/ 1248 w 1248"/>
                <a:gd name="T61" fmla="*/ 737 h 1134"/>
                <a:gd name="T62" fmla="*/ 1191 w 1248"/>
                <a:gd name="T63" fmla="*/ 737 h 1134"/>
                <a:gd name="T64" fmla="*/ 1191 w 1248"/>
                <a:gd name="T65" fmla="*/ 681 h 1134"/>
                <a:gd name="T66" fmla="*/ 1134 w 1248"/>
                <a:gd name="T67" fmla="*/ 681 h 1134"/>
                <a:gd name="T68" fmla="*/ 1134 w 1248"/>
                <a:gd name="T69" fmla="*/ 624 h 1134"/>
                <a:gd name="T70" fmla="*/ 1134 w 1248"/>
                <a:gd name="T71" fmla="*/ 510 h 1134"/>
                <a:gd name="T72" fmla="*/ 1021 w 1248"/>
                <a:gd name="T73" fmla="*/ 510 h 1134"/>
                <a:gd name="T74" fmla="*/ 1021 w 1248"/>
                <a:gd name="T75" fmla="*/ 340 h 1134"/>
                <a:gd name="T76" fmla="*/ 1078 w 1248"/>
                <a:gd name="T77" fmla="*/ 340 h 1134"/>
                <a:gd name="T78" fmla="*/ 1078 w 1248"/>
                <a:gd name="T79" fmla="*/ 284 h 1134"/>
                <a:gd name="T80" fmla="*/ 1134 w 1248"/>
                <a:gd name="T81" fmla="*/ 284 h 1134"/>
                <a:gd name="T82" fmla="*/ 1134 w 1248"/>
                <a:gd name="T83" fmla="*/ 170 h 1134"/>
                <a:gd name="T84" fmla="*/ 1078 w 1248"/>
                <a:gd name="T85" fmla="*/ 170 h 1134"/>
                <a:gd name="T86" fmla="*/ 1078 w 1248"/>
                <a:gd name="T87" fmla="*/ 57 h 1134"/>
                <a:gd name="T88" fmla="*/ 964 w 1248"/>
                <a:gd name="T89" fmla="*/ 57 h 1134"/>
                <a:gd name="T90" fmla="*/ 964 w 1248"/>
                <a:gd name="T9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8" h="1134">
                  <a:moveTo>
                    <a:pt x="964" y="0"/>
                  </a:moveTo>
                  <a:lnTo>
                    <a:pt x="738" y="0"/>
                  </a:lnTo>
                  <a:lnTo>
                    <a:pt x="738" y="57"/>
                  </a:lnTo>
                  <a:lnTo>
                    <a:pt x="341" y="57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454" y="1021"/>
                  </a:lnTo>
                  <a:lnTo>
                    <a:pt x="454" y="1077"/>
                  </a:lnTo>
                  <a:lnTo>
                    <a:pt x="851" y="1077"/>
                  </a:lnTo>
                  <a:lnTo>
                    <a:pt x="851" y="1134"/>
                  </a:lnTo>
                  <a:lnTo>
                    <a:pt x="1021" y="1134"/>
                  </a:lnTo>
                  <a:lnTo>
                    <a:pt x="1021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624"/>
                  </a:lnTo>
                  <a:lnTo>
                    <a:pt x="1134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1078" y="340"/>
                  </a:lnTo>
                  <a:lnTo>
                    <a:pt x="1078" y="284"/>
                  </a:lnTo>
                  <a:lnTo>
                    <a:pt x="1134" y="284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57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298"/>
            <p:cNvSpPr>
              <a:spLocks/>
            </p:cNvSpPr>
            <p:nvPr/>
          </p:nvSpPr>
          <p:spPr bwMode="auto">
            <a:xfrm>
              <a:off x="2570" y="857"/>
              <a:ext cx="908" cy="1814"/>
            </a:xfrm>
            <a:custGeom>
              <a:avLst/>
              <a:gdLst>
                <a:gd name="T0" fmla="*/ 511 w 908"/>
                <a:gd name="T1" fmla="*/ 227 h 1814"/>
                <a:gd name="T2" fmla="*/ 567 w 908"/>
                <a:gd name="T3" fmla="*/ 397 h 1814"/>
                <a:gd name="T4" fmla="*/ 511 w 908"/>
                <a:gd name="T5" fmla="*/ 453 h 1814"/>
                <a:gd name="T6" fmla="*/ 567 w 908"/>
                <a:gd name="T7" fmla="*/ 510 h 1814"/>
                <a:gd name="T8" fmla="*/ 511 w 908"/>
                <a:gd name="T9" fmla="*/ 850 h 1814"/>
                <a:gd name="T10" fmla="*/ 454 w 908"/>
                <a:gd name="T11" fmla="*/ 1077 h 1814"/>
                <a:gd name="T12" fmla="*/ 511 w 908"/>
                <a:gd name="T13" fmla="*/ 1134 h 1814"/>
                <a:gd name="T14" fmla="*/ 454 w 908"/>
                <a:gd name="T15" fmla="*/ 1190 h 1814"/>
                <a:gd name="T16" fmla="*/ 397 w 908"/>
                <a:gd name="T17" fmla="*/ 1304 h 1814"/>
                <a:gd name="T18" fmla="*/ 454 w 908"/>
                <a:gd name="T19" fmla="*/ 1361 h 1814"/>
                <a:gd name="T20" fmla="*/ 511 w 908"/>
                <a:gd name="T21" fmla="*/ 1417 h 1814"/>
                <a:gd name="T22" fmla="*/ 624 w 908"/>
                <a:gd name="T23" fmla="*/ 1361 h 1814"/>
                <a:gd name="T24" fmla="*/ 681 w 908"/>
                <a:gd name="T25" fmla="*/ 1190 h 1814"/>
                <a:gd name="T26" fmla="*/ 738 w 908"/>
                <a:gd name="T27" fmla="*/ 1304 h 1814"/>
                <a:gd name="T28" fmla="*/ 794 w 908"/>
                <a:gd name="T29" fmla="*/ 1361 h 1814"/>
                <a:gd name="T30" fmla="*/ 908 w 908"/>
                <a:gd name="T31" fmla="*/ 1474 h 1814"/>
                <a:gd name="T32" fmla="*/ 851 w 908"/>
                <a:gd name="T33" fmla="*/ 1587 h 1814"/>
                <a:gd name="T34" fmla="*/ 794 w 908"/>
                <a:gd name="T35" fmla="*/ 1701 h 1814"/>
                <a:gd name="T36" fmla="*/ 681 w 908"/>
                <a:gd name="T37" fmla="*/ 1757 h 1814"/>
                <a:gd name="T38" fmla="*/ 624 w 908"/>
                <a:gd name="T39" fmla="*/ 1814 h 1814"/>
                <a:gd name="T40" fmla="*/ 511 w 908"/>
                <a:gd name="T41" fmla="*/ 1701 h 1814"/>
                <a:gd name="T42" fmla="*/ 454 w 908"/>
                <a:gd name="T43" fmla="*/ 1644 h 1814"/>
                <a:gd name="T44" fmla="*/ 397 w 908"/>
                <a:gd name="T45" fmla="*/ 1531 h 1814"/>
                <a:gd name="T46" fmla="*/ 341 w 908"/>
                <a:gd name="T47" fmla="*/ 1417 h 1814"/>
                <a:gd name="T48" fmla="*/ 284 w 908"/>
                <a:gd name="T49" fmla="*/ 1361 h 1814"/>
                <a:gd name="T50" fmla="*/ 341 w 908"/>
                <a:gd name="T51" fmla="*/ 1190 h 1814"/>
                <a:gd name="T52" fmla="*/ 284 w 908"/>
                <a:gd name="T53" fmla="*/ 1134 h 1814"/>
                <a:gd name="T54" fmla="*/ 227 w 908"/>
                <a:gd name="T55" fmla="*/ 964 h 1814"/>
                <a:gd name="T56" fmla="*/ 284 w 908"/>
                <a:gd name="T57" fmla="*/ 850 h 1814"/>
                <a:gd name="T58" fmla="*/ 227 w 908"/>
                <a:gd name="T59" fmla="*/ 794 h 1814"/>
                <a:gd name="T60" fmla="*/ 170 w 908"/>
                <a:gd name="T61" fmla="*/ 623 h 1814"/>
                <a:gd name="T62" fmla="*/ 57 w 908"/>
                <a:gd name="T63" fmla="*/ 453 h 1814"/>
                <a:gd name="T64" fmla="*/ 114 w 908"/>
                <a:gd name="T65" fmla="*/ 397 h 1814"/>
                <a:gd name="T66" fmla="*/ 170 w 908"/>
                <a:gd name="T67" fmla="*/ 283 h 1814"/>
                <a:gd name="T68" fmla="*/ 114 w 908"/>
                <a:gd name="T69" fmla="*/ 170 h 1814"/>
                <a:gd name="T70" fmla="*/ 0 w 908"/>
                <a:gd name="T71" fmla="*/ 113 h 1814"/>
                <a:gd name="T72" fmla="*/ 170 w 908"/>
                <a:gd name="T73" fmla="*/ 56 h 1814"/>
                <a:gd name="T74" fmla="*/ 284 w 908"/>
                <a:gd name="T75" fmla="*/ 0 h 1814"/>
                <a:gd name="T76" fmla="*/ 341 w 908"/>
                <a:gd name="T77" fmla="*/ 56 h 1814"/>
                <a:gd name="T78" fmla="*/ 341 w 908"/>
                <a:gd name="T79" fmla="*/ 170 h 1814"/>
                <a:gd name="T80" fmla="*/ 397 w 908"/>
                <a:gd name="T81" fmla="*/ 113 h 1814"/>
                <a:gd name="T82" fmla="*/ 454 w 908"/>
                <a:gd name="T83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8" h="1814">
                  <a:moveTo>
                    <a:pt x="511" y="56"/>
                  </a:moveTo>
                  <a:lnTo>
                    <a:pt x="511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1077"/>
                  </a:lnTo>
                  <a:lnTo>
                    <a:pt x="511" y="107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1190"/>
                  </a:lnTo>
                  <a:lnTo>
                    <a:pt x="397" y="1190"/>
                  </a:lnTo>
                  <a:lnTo>
                    <a:pt x="397" y="1304"/>
                  </a:lnTo>
                  <a:lnTo>
                    <a:pt x="454" y="1304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190"/>
                  </a:lnTo>
                  <a:lnTo>
                    <a:pt x="738" y="1190"/>
                  </a:lnTo>
                  <a:lnTo>
                    <a:pt x="738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908" y="1361"/>
                  </a:lnTo>
                  <a:lnTo>
                    <a:pt x="908" y="1474"/>
                  </a:lnTo>
                  <a:lnTo>
                    <a:pt x="851" y="1474"/>
                  </a:lnTo>
                  <a:lnTo>
                    <a:pt x="851" y="1587"/>
                  </a:lnTo>
                  <a:lnTo>
                    <a:pt x="794" y="1587"/>
                  </a:lnTo>
                  <a:lnTo>
                    <a:pt x="794" y="1701"/>
                  </a:lnTo>
                  <a:lnTo>
                    <a:pt x="681" y="1701"/>
                  </a:lnTo>
                  <a:lnTo>
                    <a:pt x="681" y="1757"/>
                  </a:lnTo>
                  <a:lnTo>
                    <a:pt x="624" y="1757"/>
                  </a:lnTo>
                  <a:lnTo>
                    <a:pt x="624" y="1814"/>
                  </a:lnTo>
                  <a:lnTo>
                    <a:pt x="511" y="1814"/>
                  </a:lnTo>
                  <a:lnTo>
                    <a:pt x="511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531"/>
                  </a:lnTo>
                  <a:lnTo>
                    <a:pt x="341" y="1531"/>
                  </a:lnTo>
                  <a:lnTo>
                    <a:pt x="341" y="1417"/>
                  </a:lnTo>
                  <a:lnTo>
                    <a:pt x="284" y="1417"/>
                  </a:lnTo>
                  <a:lnTo>
                    <a:pt x="284" y="1361"/>
                  </a:lnTo>
                  <a:lnTo>
                    <a:pt x="341" y="1361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299"/>
            <p:cNvSpPr>
              <a:spLocks/>
            </p:cNvSpPr>
            <p:nvPr/>
          </p:nvSpPr>
          <p:spPr bwMode="auto">
            <a:xfrm>
              <a:off x="3081" y="687"/>
              <a:ext cx="850" cy="964"/>
            </a:xfrm>
            <a:custGeom>
              <a:avLst/>
              <a:gdLst>
                <a:gd name="T0" fmla="*/ 567 w 850"/>
                <a:gd name="T1" fmla="*/ 964 h 964"/>
                <a:gd name="T2" fmla="*/ 794 w 850"/>
                <a:gd name="T3" fmla="*/ 964 h 964"/>
                <a:gd name="T4" fmla="*/ 794 w 850"/>
                <a:gd name="T5" fmla="*/ 793 h 964"/>
                <a:gd name="T6" fmla="*/ 850 w 850"/>
                <a:gd name="T7" fmla="*/ 793 h 964"/>
                <a:gd name="T8" fmla="*/ 850 w 850"/>
                <a:gd name="T9" fmla="*/ 680 h 964"/>
                <a:gd name="T10" fmla="*/ 794 w 850"/>
                <a:gd name="T11" fmla="*/ 680 h 964"/>
                <a:gd name="T12" fmla="*/ 794 w 850"/>
                <a:gd name="T13" fmla="*/ 397 h 964"/>
                <a:gd name="T14" fmla="*/ 737 w 850"/>
                <a:gd name="T15" fmla="*/ 397 h 964"/>
                <a:gd name="T16" fmla="*/ 737 w 850"/>
                <a:gd name="T17" fmla="*/ 56 h 964"/>
                <a:gd name="T18" fmla="*/ 680 w 850"/>
                <a:gd name="T19" fmla="*/ 56 h 964"/>
                <a:gd name="T20" fmla="*/ 680 w 850"/>
                <a:gd name="T21" fmla="*/ 0 h 964"/>
                <a:gd name="T22" fmla="*/ 397 w 850"/>
                <a:gd name="T23" fmla="*/ 0 h 964"/>
                <a:gd name="T24" fmla="*/ 397 w 850"/>
                <a:gd name="T25" fmla="*/ 56 h 964"/>
                <a:gd name="T26" fmla="*/ 227 w 850"/>
                <a:gd name="T27" fmla="*/ 56 h 964"/>
                <a:gd name="T28" fmla="*/ 227 w 850"/>
                <a:gd name="T29" fmla="*/ 113 h 964"/>
                <a:gd name="T30" fmla="*/ 170 w 850"/>
                <a:gd name="T31" fmla="*/ 113 h 964"/>
                <a:gd name="T32" fmla="*/ 170 w 850"/>
                <a:gd name="T33" fmla="*/ 170 h 964"/>
                <a:gd name="T34" fmla="*/ 56 w 850"/>
                <a:gd name="T35" fmla="*/ 170 h 964"/>
                <a:gd name="T36" fmla="*/ 56 w 850"/>
                <a:gd name="T37" fmla="*/ 226 h 964"/>
                <a:gd name="T38" fmla="*/ 0 w 850"/>
                <a:gd name="T39" fmla="*/ 226 h 964"/>
                <a:gd name="T40" fmla="*/ 0 w 850"/>
                <a:gd name="T41" fmla="*/ 397 h 964"/>
                <a:gd name="T42" fmla="*/ 56 w 850"/>
                <a:gd name="T43" fmla="*/ 397 h 964"/>
                <a:gd name="T44" fmla="*/ 56 w 850"/>
                <a:gd name="T45" fmla="*/ 567 h 964"/>
                <a:gd name="T46" fmla="*/ 0 w 850"/>
                <a:gd name="T47" fmla="*/ 567 h 964"/>
                <a:gd name="T48" fmla="*/ 0 w 850"/>
                <a:gd name="T49" fmla="*/ 623 h 964"/>
                <a:gd name="T50" fmla="*/ 56 w 850"/>
                <a:gd name="T51" fmla="*/ 623 h 964"/>
                <a:gd name="T52" fmla="*/ 56 w 850"/>
                <a:gd name="T53" fmla="*/ 680 h 964"/>
                <a:gd name="T54" fmla="*/ 113 w 850"/>
                <a:gd name="T55" fmla="*/ 680 h 964"/>
                <a:gd name="T56" fmla="*/ 113 w 850"/>
                <a:gd name="T57" fmla="*/ 737 h 964"/>
                <a:gd name="T58" fmla="*/ 170 w 850"/>
                <a:gd name="T59" fmla="*/ 737 h 964"/>
                <a:gd name="T60" fmla="*/ 170 w 850"/>
                <a:gd name="T61" fmla="*/ 623 h 964"/>
                <a:gd name="T62" fmla="*/ 227 w 850"/>
                <a:gd name="T63" fmla="*/ 623 h 964"/>
                <a:gd name="T64" fmla="*/ 227 w 850"/>
                <a:gd name="T65" fmla="*/ 680 h 964"/>
                <a:gd name="T66" fmla="*/ 340 w 850"/>
                <a:gd name="T67" fmla="*/ 680 h 964"/>
                <a:gd name="T68" fmla="*/ 340 w 850"/>
                <a:gd name="T69" fmla="*/ 737 h 964"/>
                <a:gd name="T70" fmla="*/ 453 w 850"/>
                <a:gd name="T71" fmla="*/ 737 h 964"/>
                <a:gd name="T72" fmla="*/ 453 w 850"/>
                <a:gd name="T73" fmla="*/ 680 h 964"/>
                <a:gd name="T74" fmla="*/ 567 w 850"/>
                <a:gd name="T75" fmla="*/ 680 h 964"/>
                <a:gd name="T76" fmla="*/ 567 w 850"/>
                <a:gd name="T77" fmla="*/ 737 h 964"/>
                <a:gd name="T78" fmla="*/ 623 w 850"/>
                <a:gd name="T79" fmla="*/ 737 h 964"/>
                <a:gd name="T80" fmla="*/ 623 w 850"/>
                <a:gd name="T81" fmla="*/ 907 h 964"/>
                <a:gd name="T82" fmla="*/ 567 w 850"/>
                <a:gd name="T83" fmla="*/ 907 h 964"/>
                <a:gd name="T84" fmla="*/ 567 w 850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64">
                  <a:moveTo>
                    <a:pt x="567" y="964"/>
                  </a:moveTo>
                  <a:lnTo>
                    <a:pt x="794" y="964"/>
                  </a:lnTo>
                  <a:lnTo>
                    <a:pt x="794" y="793"/>
                  </a:lnTo>
                  <a:lnTo>
                    <a:pt x="850" y="79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3" y="737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301"/>
            <p:cNvSpPr>
              <a:spLocks/>
            </p:cNvSpPr>
            <p:nvPr/>
          </p:nvSpPr>
          <p:spPr bwMode="auto">
            <a:xfrm>
              <a:off x="2967" y="1424"/>
              <a:ext cx="1248" cy="850"/>
            </a:xfrm>
            <a:custGeom>
              <a:avLst/>
              <a:gdLst>
                <a:gd name="T0" fmla="*/ 1021 w 1248"/>
                <a:gd name="T1" fmla="*/ 0 h 850"/>
                <a:gd name="T2" fmla="*/ 1021 w 1248"/>
                <a:gd name="T3" fmla="*/ 56 h 850"/>
                <a:gd name="T4" fmla="*/ 908 w 1248"/>
                <a:gd name="T5" fmla="*/ 56 h 850"/>
                <a:gd name="T6" fmla="*/ 908 w 1248"/>
                <a:gd name="T7" fmla="*/ 227 h 850"/>
                <a:gd name="T8" fmla="*/ 624 w 1248"/>
                <a:gd name="T9" fmla="*/ 227 h 850"/>
                <a:gd name="T10" fmla="*/ 624 w 1248"/>
                <a:gd name="T11" fmla="*/ 283 h 850"/>
                <a:gd name="T12" fmla="*/ 511 w 1248"/>
                <a:gd name="T13" fmla="*/ 283 h 850"/>
                <a:gd name="T14" fmla="*/ 511 w 1248"/>
                <a:gd name="T15" fmla="*/ 227 h 850"/>
                <a:gd name="T16" fmla="*/ 454 w 1248"/>
                <a:gd name="T17" fmla="*/ 227 h 850"/>
                <a:gd name="T18" fmla="*/ 454 w 1248"/>
                <a:gd name="T19" fmla="*/ 170 h 850"/>
                <a:gd name="T20" fmla="*/ 397 w 1248"/>
                <a:gd name="T21" fmla="*/ 170 h 850"/>
                <a:gd name="T22" fmla="*/ 397 w 1248"/>
                <a:gd name="T23" fmla="*/ 56 h 850"/>
                <a:gd name="T24" fmla="*/ 341 w 1248"/>
                <a:gd name="T25" fmla="*/ 56 h 850"/>
                <a:gd name="T26" fmla="*/ 341 w 1248"/>
                <a:gd name="T27" fmla="*/ 227 h 850"/>
                <a:gd name="T28" fmla="*/ 227 w 1248"/>
                <a:gd name="T29" fmla="*/ 227 h 850"/>
                <a:gd name="T30" fmla="*/ 227 w 1248"/>
                <a:gd name="T31" fmla="*/ 283 h 850"/>
                <a:gd name="T32" fmla="*/ 57 w 1248"/>
                <a:gd name="T33" fmla="*/ 283 h 850"/>
                <a:gd name="T34" fmla="*/ 57 w 1248"/>
                <a:gd name="T35" fmla="*/ 510 h 850"/>
                <a:gd name="T36" fmla="*/ 114 w 1248"/>
                <a:gd name="T37" fmla="*/ 510 h 850"/>
                <a:gd name="T38" fmla="*/ 114 w 1248"/>
                <a:gd name="T39" fmla="*/ 567 h 850"/>
                <a:gd name="T40" fmla="*/ 57 w 1248"/>
                <a:gd name="T41" fmla="*/ 567 h 850"/>
                <a:gd name="T42" fmla="*/ 57 w 1248"/>
                <a:gd name="T43" fmla="*/ 623 h 850"/>
                <a:gd name="T44" fmla="*/ 0 w 1248"/>
                <a:gd name="T45" fmla="*/ 623 h 850"/>
                <a:gd name="T46" fmla="*/ 0 w 1248"/>
                <a:gd name="T47" fmla="*/ 737 h 850"/>
                <a:gd name="T48" fmla="*/ 57 w 1248"/>
                <a:gd name="T49" fmla="*/ 737 h 850"/>
                <a:gd name="T50" fmla="*/ 57 w 1248"/>
                <a:gd name="T51" fmla="*/ 794 h 850"/>
                <a:gd name="T52" fmla="*/ 114 w 1248"/>
                <a:gd name="T53" fmla="*/ 794 h 850"/>
                <a:gd name="T54" fmla="*/ 114 w 1248"/>
                <a:gd name="T55" fmla="*/ 850 h 850"/>
                <a:gd name="T56" fmla="*/ 227 w 1248"/>
                <a:gd name="T57" fmla="*/ 850 h 850"/>
                <a:gd name="T58" fmla="*/ 227 w 1248"/>
                <a:gd name="T59" fmla="*/ 794 h 850"/>
                <a:gd name="T60" fmla="*/ 284 w 1248"/>
                <a:gd name="T61" fmla="*/ 794 h 850"/>
                <a:gd name="T62" fmla="*/ 284 w 1248"/>
                <a:gd name="T63" fmla="*/ 623 h 850"/>
                <a:gd name="T64" fmla="*/ 341 w 1248"/>
                <a:gd name="T65" fmla="*/ 623 h 850"/>
                <a:gd name="T66" fmla="*/ 341 w 1248"/>
                <a:gd name="T67" fmla="*/ 737 h 850"/>
                <a:gd name="T68" fmla="*/ 397 w 1248"/>
                <a:gd name="T69" fmla="*/ 737 h 850"/>
                <a:gd name="T70" fmla="*/ 397 w 1248"/>
                <a:gd name="T71" fmla="*/ 794 h 850"/>
                <a:gd name="T72" fmla="*/ 511 w 1248"/>
                <a:gd name="T73" fmla="*/ 794 h 850"/>
                <a:gd name="T74" fmla="*/ 511 w 1248"/>
                <a:gd name="T75" fmla="*/ 850 h 850"/>
                <a:gd name="T76" fmla="*/ 624 w 1248"/>
                <a:gd name="T77" fmla="*/ 850 h 850"/>
                <a:gd name="T78" fmla="*/ 624 w 1248"/>
                <a:gd name="T79" fmla="*/ 737 h 850"/>
                <a:gd name="T80" fmla="*/ 681 w 1248"/>
                <a:gd name="T81" fmla="*/ 737 h 850"/>
                <a:gd name="T82" fmla="*/ 681 w 1248"/>
                <a:gd name="T83" fmla="*/ 680 h 850"/>
                <a:gd name="T84" fmla="*/ 737 w 1248"/>
                <a:gd name="T85" fmla="*/ 680 h 850"/>
                <a:gd name="T86" fmla="*/ 737 w 1248"/>
                <a:gd name="T87" fmla="*/ 453 h 850"/>
                <a:gd name="T88" fmla="*/ 794 w 1248"/>
                <a:gd name="T89" fmla="*/ 453 h 850"/>
                <a:gd name="T90" fmla="*/ 794 w 1248"/>
                <a:gd name="T91" fmla="*/ 397 h 850"/>
                <a:gd name="T92" fmla="*/ 1021 w 1248"/>
                <a:gd name="T93" fmla="*/ 397 h 850"/>
                <a:gd name="T94" fmla="*/ 1021 w 1248"/>
                <a:gd name="T95" fmla="*/ 453 h 850"/>
                <a:gd name="T96" fmla="*/ 1191 w 1248"/>
                <a:gd name="T97" fmla="*/ 453 h 850"/>
                <a:gd name="T98" fmla="*/ 1191 w 1248"/>
                <a:gd name="T99" fmla="*/ 397 h 850"/>
                <a:gd name="T100" fmla="*/ 1248 w 1248"/>
                <a:gd name="T101" fmla="*/ 397 h 850"/>
                <a:gd name="T102" fmla="*/ 1248 w 1248"/>
                <a:gd name="T103" fmla="*/ 283 h 850"/>
                <a:gd name="T104" fmla="*/ 1191 w 1248"/>
                <a:gd name="T105" fmla="*/ 283 h 850"/>
                <a:gd name="T106" fmla="*/ 1191 w 1248"/>
                <a:gd name="T107" fmla="*/ 56 h 850"/>
                <a:gd name="T108" fmla="*/ 1134 w 1248"/>
                <a:gd name="T109" fmla="*/ 56 h 850"/>
                <a:gd name="T110" fmla="*/ 1078 w 1248"/>
                <a:gd name="T111" fmla="*/ 56 h 850"/>
                <a:gd name="T112" fmla="*/ 1078 w 1248"/>
                <a:gd name="T113" fmla="*/ 0 h 850"/>
                <a:gd name="T114" fmla="*/ 1021 w 1248"/>
                <a:gd name="T115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8" h="850">
                  <a:moveTo>
                    <a:pt x="1021" y="0"/>
                  </a:moveTo>
                  <a:lnTo>
                    <a:pt x="1021" y="56"/>
                  </a:lnTo>
                  <a:lnTo>
                    <a:pt x="908" y="56"/>
                  </a:lnTo>
                  <a:lnTo>
                    <a:pt x="908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0"/>
                  </a:lnTo>
                  <a:lnTo>
                    <a:pt x="624" y="850"/>
                  </a:lnTo>
                  <a:lnTo>
                    <a:pt x="624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248" y="283"/>
                  </a:lnTo>
                  <a:lnTo>
                    <a:pt x="1191" y="283"/>
                  </a:lnTo>
                  <a:lnTo>
                    <a:pt x="1191" y="56"/>
                  </a:lnTo>
                  <a:lnTo>
                    <a:pt x="1134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302"/>
            <p:cNvSpPr>
              <a:spLocks/>
            </p:cNvSpPr>
            <p:nvPr/>
          </p:nvSpPr>
          <p:spPr bwMode="auto">
            <a:xfrm>
              <a:off x="1153" y="2274"/>
              <a:ext cx="2041" cy="1021"/>
            </a:xfrm>
            <a:custGeom>
              <a:avLst/>
              <a:gdLst>
                <a:gd name="T0" fmla="*/ 2041 w 2041"/>
                <a:gd name="T1" fmla="*/ 511 h 1021"/>
                <a:gd name="T2" fmla="*/ 1984 w 2041"/>
                <a:gd name="T3" fmla="*/ 567 h 1021"/>
                <a:gd name="T4" fmla="*/ 2041 w 2041"/>
                <a:gd name="T5" fmla="*/ 624 h 1021"/>
                <a:gd name="T6" fmla="*/ 1984 w 2041"/>
                <a:gd name="T7" fmla="*/ 681 h 1021"/>
                <a:gd name="T8" fmla="*/ 1928 w 2041"/>
                <a:gd name="T9" fmla="*/ 737 h 1021"/>
                <a:gd name="T10" fmla="*/ 1814 w 2041"/>
                <a:gd name="T11" fmla="*/ 794 h 1021"/>
                <a:gd name="T12" fmla="*/ 1701 w 2041"/>
                <a:gd name="T13" fmla="*/ 851 h 1021"/>
                <a:gd name="T14" fmla="*/ 1531 w 2041"/>
                <a:gd name="T15" fmla="*/ 794 h 1021"/>
                <a:gd name="T16" fmla="*/ 1417 w 2041"/>
                <a:gd name="T17" fmla="*/ 851 h 1021"/>
                <a:gd name="T18" fmla="*/ 1304 w 2041"/>
                <a:gd name="T19" fmla="*/ 907 h 1021"/>
                <a:gd name="T20" fmla="*/ 1247 w 2041"/>
                <a:gd name="T21" fmla="*/ 964 h 1021"/>
                <a:gd name="T22" fmla="*/ 1020 w 2041"/>
                <a:gd name="T23" fmla="*/ 1021 h 1021"/>
                <a:gd name="T24" fmla="*/ 453 w 2041"/>
                <a:gd name="T25" fmla="*/ 964 h 1021"/>
                <a:gd name="T26" fmla="*/ 283 w 2041"/>
                <a:gd name="T27" fmla="*/ 907 h 1021"/>
                <a:gd name="T28" fmla="*/ 227 w 2041"/>
                <a:gd name="T29" fmla="*/ 851 h 1021"/>
                <a:gd name="T30" fmla="*/ 113 w 2041"/>
                <a:gd name="T31" fmla="*/ 794 h 1021"/>
                <a:gd name="T32" fmla="*/ 0 w 2041"/>
                <a:gd name="T33" fmla="*/ 397 h 1021"/>
                <a:gd name="T34" fmla="*/ 57 w 2041"/>
                <a:gd name="T35" fmla="*/ 340 h 1021"/>
                <a:gd name="T36" fmla="*/ 227 w 2041"/>
                <a:gd name="T37" fmla="*/ 227 h 1021"/>
                <a:gd name="T38" fmla="*/ 397 w 2041"/>
                <a:gd name="T39" fmla="*/ 284 h 1021"/>
                <a:gd name="T40" fmla="*/ 453 w 2041"/>
                <a:gd name="T41" fmla="*/ 227 h 1021"/>
                <a:gd name="T42" fmla="*/ 567 w 2041"/>
                <a:gd name="T43" fmla="*/ 114 h 1021"/>
                <a:gd name="T44" fmla="*/ 624 w 2041"/>
                <a:gd name="T45" fmla="*/ 170 h 1021"/>
                <a:gd name="T46" fmla="*/ 680 w 2041"/>
                <a:gd name="T47" fmla="*/ 340 h 1021"/>
                <a:gd name="T48" fmla="*/ 794 w 2041"/>
                <a:gd name="T49" fmla="*/ 284 h 1021"/>
                <a:gd name="T50" fmla="*/ 1020 w 2041"/>
                <a:gd name="T51" fmla="*/ 227 h 1021"/>
                <a:gd name="T52" fmla="*/ 1304 w 2041"/>
                <a:gd name="T53" fmla="*/ 284 h 1021"/>
                <a:gd name="T54" fmla="*/ 1417 w 2041"/>
                <a:gd name="T55" fmla="*/ 227 h 1021"/>
                <a:gd name="T56" fmla="*/ 1474 w 2041"/>
                <a:gd name="T57" fmla="*/ 170 h 1021"/>
                <a:gd name="T58" fmla="*/ 1531 w 2041"/>
                <a:gd name="T59" fmla="*/ 114 h 1021"/>
                <a:gd name="T60" fmla="*/ 1587 w 2041"/>
                <a:gd name="T61" fmla="*/ 57 h 1021"/>
                <a:gd name="T62" fmla="*/ 1644 w 2041"/>
                <a:gd name="T63" fmla="*/ 0 h 1021"/>
                <a:gd name="T64" fmla="*/ 1758 w 2041"/>
                <a:gd name="T65" fmla="*/ 114 h 1021"/>
                <a:gd name="T66" fmla="*/ 1814 w 2041"/>
                <a:gd name="T67" fmla="*/ 227 h 1021"/>
                <a:gd name="T68" fmla="*/ 1871 w 2041"/>
                <a:gd name="T69" fmla="*/ 284 h 1021"/>
                <a:gd name="T70" fmla="*/ 1928 w 2041"/>
                <a:gd name="T71" fmla="*/ 39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41" h="1021">
                  <a:moveTo>
                    <a:pt x="2041" y="397"/>
                  </a:moveTo>
                  <a:lnTo>
                    <a:pt x="2041" y="511"/>
                  </a:lnTo>
                  <a:lnTo>
                    <a:pt x="1984" y="511"/>
                  </a:lnTo>
                  <a:lnTo>
                    <a:pt x="1984" y="567"/>
                  </a:lnTo>
                  <a:lnTo>
                    <a:pt x="2041" y="567"/>
                  </a:lnTo>
                  <a:lnTo>
                    <a:pt x="2041" y="624"/>
                  </a:lnTo>
                  <a:lnTo>
                    <a:pt x="1984" y="624"/>
                  </a:lnTo>
                  <a:lnTo>
                    <a:pt x="1984" y="681"/>
                  </a:lnTo>
                  <a:lnTo>
                    <a:pt x="1928" y="681"/>
                  </a:lnTo>
                  <a:lnTo>
                    <a:pt x="1928" y="737"/>
                  </a:lnTo>
                  <a:lnTo>
                    <a:pt x="1814" y="737"/>
                  </a:lnTo>
                  <a:lnTo>
                    <a:pt x="1814" y="794"/>
                  </a:lnTo>
                  <a:lnTo>
                    <a:pt x="1701" y="794"/>
                  </a:lnTo>
                  <a:lnTo>
                    <a:pt x="1701" y="851"/>
                  </a:lnTo>
                  <a:lnTo>
                    <a:pt x="1531" y="851"/>
                  </a:lnTo>
                  <a:lnTo>
                    <a:pt x="1531" y="794"/>
                  </a:lnTo>
                  <a:lnTo>
                    <a:pt x="1417" y="794"/>
                  </a:lnTo>
                  <a:lnTo>
                    <a:pt x="1417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453" y="102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1304" y="227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227"/>
                  </a:lnTo>
                  <a:lnTo>
                    <a:pt x="1474" y="227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114"/>
                  </a:lnTo>
                  <a:lnTo>
                    <a:pt x="1587" y="114"/>
                  </a:lnTo>
                  <a:lnTo>
                    <a:pt x="1587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758" y="0"/>
                  </a:lnTo>
                  <a:lnTo>
                    <a:pt x="1758" y="114"/>
                  </a:lnTo>
                  <a:lnTo>
                    <a:pt x="1814" y="114"/>
                  </a:lnTo>
                  <a:lnTo>
                    <a:pt x="1814" y="227"/>
                  </a:lnTo>
                  <a:lnTo>
                    <a:pt x="1871" y="227"/>
                  </a:lnTo>
                  <a:lnTo>
                    <a:pt x="1871" y="284"/>
                  </a:lnTo>
                  <a:lnTo>
                    <a:pt x="1928" y="284"/>
                  </a:lnTo>
                  <a:lnTo>
                    <a:pt x="1928" y="397"/>
                  </a:lnTo>
                  <a:lnTo>
                    <a:pt x="2041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303"/>
            <p:cNvSpPr>
              <a:spLocks/>
            </p:cNvSpPr>
            <p:nvPr/>
          </p:nvSpPr>
          <p:spPr bwMode="auto">
            <a:xfrm>
              <a:off x="1039" y="3068"/>
              <a:ext cx="2098" cy="1134"/>
            </a:xfrm>
            <a:custGeom>
              <a:avLst/>
              <a:gdLst>
                <a:gd name="T0" fmla="*/ 1815 w 2098"/>
                <a:gd name="T1" fmla="*/ 680 h 1134"/>
                <a:gd name="T2" fmla="*/ 1645 w 2098"/>
                <a:gd name="T3" fmla="*/ 624 h 1134"/>
                <a:gd name="T4" fmla="*/ 1418 w 2098"/>
                <a:gd name="T5" fmla="*/ 737 h 1134"/>
                <a:gd name="T6" fmla="*/ 1248 w 2098"/>
                <a:gd name="T7" fmla="*/ 851 h 1134"/>
                <a:gd name="T8" fmla="*/ 908 w 2098"/>
                <a:gd name="T9" fmla="*/ 907 h 1134"/>
                <a:gd name="T10" fmla="*/ 794 w 2098"/>
                <a:gd name="T11" fmla="*/ 964 h 1134"/>
                <a:gd name="T12" fmla="*/ 738 w 2098"/>
                <a:gd name="T13" fmla="*/ 1021 h 1134"/>
                <a:gd name="T14" fmla="*/ 567 w 2098"/>
                <a:gd name="T15" fmla="*/ 1134 h 1134"/>
                <a:gd name="T16" fmla="*/ 397 w 2098"/>
                <a:gd name="T17" fmla="*/ 1077 h 1134"/>
                <a:gd name="T18" fmla="*/ 171 w 2098"/>
                <a:gd name="T19" fmla="*/ 964 h 1134"/>
                <a:gd name="T20" fmla="*/ 114 w 2098"/>
                <a:gd name="T21" fmla="*/ 907 h 1134"/>
                <a:gd name="T22" fmla="*/ 57 w 2098"/>
                <a:gd name="T23" fmla="*/ 851 h 1134"/>
                <a:gd name="T24" fmla="*/ 0 w 2098"/>
                <a:gd name="T25" fmla="*/ 737 h 1134"/>
                <a:gd name="T26" fmla="*/ 57 w 2098"/>
                <a:gd name="T27" fmla="*/ 680 h 1134"/>
                <a:gd name="T28" fmla="*/ 0 w 2098"/>
                <a:gd name="T29" fmla="*/ 567 h 1134"/>
                <a:gd name="T30" fmla="*/ 227 w 2098"/>
                <a:gd name="T31" fmla="*/ 624 h 1134"/>
                <a:gd name="T32" fmla="*/ 341 w 2098"/>
                <a:gd name="T33" fmla="*/ 567 h 1134"/>
                <a:gd name="T34" fmla="*/ 397 w 2098"/>
                <a:gd name="T35" fmla="*/ 510 h 1134"/>
                <a:gd name="T36" fmla="*/ 511 w 2098"/>
                <a:gd name="T37" fmla="*/ 340 h 1134"/>
                <a:gd name="T38" fmla="*/ 567 w 2098"/>
                <a:gd name="T39" fmla="*/ 284 h 1134"/>
                <a:gd name="T40" fmla="*/ 624 w 2098"/>
                <a:gd name="T41" fmla="*/ 227 h 1134"/>
                <a:gd name="T42" fmla="*/ 1134 w 2098"/>
                <a:gd name="T43" fmla="*/ 170 h 1134"/>
                <a:gd name="T44" fmla="*/ 1361 w 2098"/>
                <a:gd name="T45" fmla="*/ 113 h 1134"/>
                <a:gd name="T46" fmla="*/ 1418 w 2098"/>
                <a:gd name="T47" fmla="*/ 57 h 1134"/>
                <a:gd name="T48" fmla="*/ 1531 w 2098"/>
                <a:gd name="T49" fmla="*/ 0 h 1134"/>
                <a:gd name="T50" fmla="*/ 1645 w 2098"/>
                <a:gd name="T51" fmla="*/ 57 h 1134"/>
                <a:gd name="T52" fmla="*/ 1815 w 2098"/>
                <a:gd name="T53" fmla="*/ 0 h 1134"/>
                <a:gd name="T54" fmla="*/ 1928 w 2098"/>
                <a:gd name="T55" fmla="*/ 113 h 1134"/>
                <a:gd name="T56" fmla="*/ 2042 w 2098"/>
                <a:gd name="T57" fmla="*/ 170 h 1134"/>
                <a:gd name="T58" fmla="*/ 2098 w 2098"/>
                <a:gd name="T59" fmla="*/ 227 h 1134"/>
                <a:gd name="T60" fmla="*/ 2042 w 2098"/>
                <a:gd name="T61" fmla="*/ 340 h 1134"/>
                <a:gd name="T62" fmla="*/ 2098 w 2098"/>
                <a:gd name="T63" fmla="*/ 510 h 1134"/>
                <a:gd name="T64" fmla="*/ 2042 w 2098"/>
                <a:gd name="T65" fmla="*/ 567 h 1134"/>
                <a:gd name="T66" fmla="*/ 1985 w 2098"/>
                <a:gd name="T67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8" h="1134">
                  <a:moveTo>
                    <a:pt x="1815" y="624"/>
                  </a:moveTo>
                  <a:lnTo>
                    <a:pt x="1815" y="680"/>
                  </a:lnTo>
                  <a:lnTo>
                    <a:pt x="1645" y="680"/>
                  </a:lnTo>
                  <a:lnTo>
                    <a:pt x="1645" y="624"/>
                  </a:lnTo>
                  <a:lnTo>
                    <a:pt x="1418" y="624"/>
                  </a:lnTo>
                  <a:lnTo>
                    <a:pt x="1418" y="737"/>
                  </a:lnTo>
                  <a:lnTo>
                    <a:pt x="1248" y="737"/>
                  </a:lnTo>
                  <a:lnTo>
                    <a:pt x="1248" y="851"/>
                  </a:lnTo>
                  <a:lnTo>
                    <a:pt x="908" y="851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738" y="964"/>
                  </a:lnTo>
                  <a:lnTo>
                    <a:pt x="738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171" y="1077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1" y="510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361" y="170"/>
                  </a:lnTo>
                  <a:lnTo>
                    <a:pt x="1361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5" y="0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2042" y="113"/>
                  </a:lnTo>
                  <a:lnTo>
                    <a:pt x="2042" y="170"/>
                  </a:lnTo>
                  <a:lnTo>
                    <a:pt x="2098" y="170"/>
                  </a:lnTo>
                  <a:lnTo>
                    <a:pt x="2098" y="227"/>
                  </a:lnTo>
                  <a:lnTo>
                    <a:pt x="2042" y="227"/>
                  </a:lnTo>
                  <a:lnTo>
                    <a:pt x="2042" y="340"/>
                  </a:lnTo>
                  <a:lnTo>
                    <a:pt x="2098" y="340"/>
                  </a:lnTo>
                  <a:lnTo>
                    <a:pt x="2098" y="510"/>
                  </a:lnTo>
                  <a:lnTo>
                    <a:pt x="2042" y="510"/>
                  </a:lnTo>
                  <a:lnTo>
                    <a:pt x="2042" y="567"/>
                  </a:lnTo>
                  <a:lnTo>
                    <a:pt x="1985" y="567"/>
                  </a:lnTo>
                  <a:lnTo>
                    <a:pt x="1985" y="624"/>
                  </a:lnTo>
                  <a:lnTo>
                    <a:pt x="1815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6" name="Group 172"/>
          <p:cNvGrpSpPr>
            <a:grpSpLocks/>
          </p:cNvGrpSpPr>
          <p:nvPr/>
        </p:nvGrpSpPr>
        <p:grpSpPr bwMode="auto">
          <a:xfrm>
            <a:off x="4882331" y="6114524"/>
            <a:ext cx="4452483" cy="5063805"/>
            <a:chOff x="76" y="630"/>
            <a:chExt cx="5783" cy="6577"/>
          </a:xfrm>
        </p:grpSpPr>
        <p:sp>
          <p:nvSpPr>
            <p:cNvPr id="298" name="Freeform 134"/>
            <p:cNvSpPr>
              <a:spLocks/>
            </p:cNvSpPr>
            <p:nvPr/>
          </p:nvSpPr>
          <p:spPr bwMode="auto">
            <a:xfrm>
              <a:off x="2003" y="2898"/>
              <a:ext cx="2722" cy="2835"/>
            </a:xfrm>
            <a:custGeom>
              <a:avLst/>
              <a:gdLst>
                <a:gd name="T0" fmla="*/ 1248 w 2722"/>
                <a:gd name="T1" fmla="*/ 2835 h 2835"/>
                <a:gd name="T2" fmla="*/ 1021 w 2722"/>
                <a:gd name="T3" fmla="*/ 2608 h 2835"/>
                <a:gd name="T4" fmla="*/ 794 w 2722"/>
                <a:gd name="T5" fmla="*/ 2495 h 2835"/>
                <a:gd name="T6" fmla="*/ 681 w 2722"/>
                <a:gd name="T7" fmla="*/ 2041 h 2835"/>
                <a:gd name="T8" fmla="*/ 567 w 2722"/>
                <a:gd name="T9" fmla="*/ 2155 h 2835"/>
                <a:gd name="T10" fmla="*/ 454 w 2722"/>
                <a:gd name="T11" fmla="*/ 2381 h 2835"/>
                <a:gd name="T12" fmla="*/ 341 w 2722"/>
                <a:gd name="T13" fmla="*/ 2495 h 2835"/>
                <a:gd name="T14" fmla="*/ 227 w 2722"/>
                <a:gd name="T15" fmla="*/ 2608 h 2835"/>
                <a:gd name="T16" fmla="*/ 0 w 2722"/>
                <a:gd name="T17" fmla="*/ 2268 h 2835"/>
                <a:gd name="T18" fmla="*/ 114 w 2722"/>
                <a:gd name="T19" fmla="*/ 1701 h 2835"/>
                <a:gd name="T20" fmla="*/ 681 w 2722"/>
                <a:gd name="T21" fmla="*/ 1588 h 2835"/>
                <a:gd name="T22" fmla="*/ 567 w 2722"/>
                <a:gd name="T23" fmla="*/ 1474 h 2835"/>
                <a:gd name="T24" fmla="*/ 454 w 2722"/>
                <a:gd name="T25" fmla="*/ 1361 h 2835"/>
                <a:gd name="T26" fmla="*/ 341 w 2722"/>
                <a:gd name="T27" fmla="*/ 1247 h 2835"/>
                <a:gd name="T28" fmla="*/ 454 w 2722"/>
                <a:gd name="T29" fmla="*/ 907 h 2835"/>
                <a:gd name="T30" fmla="*/ 681 w 2722"/>
                <a:gd name="T31" fmla="*/ 794 h 2835"/>
                <a:gd name="T32" fmla="*/ 794 w 2722"/>
                <a:gd name="T33" fmla="*/ 907 h 2835"/>
                <a:gd name="T34" fmla="*/ 1021 w 2722"/>
                <a:gd name="T35" fmla="*/ 794 h 2835"/>
                <a:gd name="T36" fmla="*/ 1134 w 2722"/>
                <a:gd name="T37" fmla="*/ 680 h 2835"/>
                <a:gd name="T38" fmla="*/ 1021 w 2722"/>
                <a:gd name="T39" fmla="*/ 340 h 2835"/>
                <a:gd name="T40" fmla="*/ 908 w 2722"/>
                <a:gd name="T41" fmla="*/ 227 h 2835"/>
                <a:gd name="T42" fmla="*/ 1134 w 2722"/>
                <a:gd name="T43" fmla="*/ 113 h 2835"/>
                <a:gd name="T44" fmla="*/ 1361 w 2722"/>
                <a:gd name="T45" fmla="*/ 0 h 2835"/>
                <a:gd name="T46" fmla="*/ 1475 w 2722"/>
                <a:gd name="T47" fmla="*/ 113 h 2835"/>
                <a:gd name="T48" fmla="*/ 1701 w 2722"/>
                <a:gd name="T49" fmla="*/ 340 h 2835"/>
                <a:gd name="T50" fmla="*/ 1588 w 2722"/>
                <a:gd name="T51" fmla="*/ 794 h 2835"/>
                <a:gd name="T52" fmla="*/ 1475 w 2722"/>
                <a:gd name="T53" fmla="*/ 1021 h 2835"/>
                <a:gd name="T54" fmla="*/ 1588 w 2722"/>
                <a:gd name="T55" fmla="*/ 1134 h 2835"/>
                <a:gd name="T56" fmla="*/ 1815 w 2722"/>
                <a:gd name="T57" fmla="*/ 1247 h 2835"/>
                <a:gd name="T58" fmla="*/ 2609 w 2722"/>
                <a:gd name="T59" fmla="*/ 1134 h 2835"/>
                <a:gd name="T60" fmla="*/ 2722 w 2722"/>
                <a:gd name="T61" fmla="*/ 1588 h 2835"/>
                <a:gd name="T62" fmla="*/ 2609 w 2722"/>
                <a:gd name="T63" fmla="*/ 1928 h 2835"/>
                <a:gd name="T64" fmla="*/ 2382 w 2722"/>
                <a:gd name="T65" fmla="*/ 2041 h 2835"/>
                <a:gd name="T66" fmla="*/ 2268 w 2722"/>
                <a:gd name="T67" fmla="*/ 2155 h 2835"/>
                <a:gd name="T68" fmla="*/ 2155 w 2722"/>
                <a:gd name="T69" fmla="*/ 2268 h 2835"/>
                <a:gd name="T70" fmla="*/ 1928 w 2722"/>
                <a:gd name="T71" fmla="*/ 2381 h 2835"/>
                <a:gd name="T72" fmla="*/ 1815 w 2722"/>
                <a:gd name="T73" fmla="*/ 260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2" h="2835">
                  <a:moveTo>
                    <a:pt x="1815" y="2835"/>
                  </a:moveTo>
                  <a:lnTo>
                    <a:pt x="1248" y="2835"/>
                  </a:lnTo>
                  <a:lnTo>
                    <a:pt x="1248" y="2608"/>
                  </a:lnTo>
                  <a:lnTo>
                    <a:pt x="1021" y="2608"/>
                  </a:lnTo>
                  <a:lnTo>
                    <a:pt x="1021" y="2495"/>
                  </a:lnTo>
                  <a:lnTo>
                    <a:pt x="794" y="2495"/>
                  </a:lnTo>
                  <a:lnTo>
                    <a:pt x="794" y="2041"/>
                  </a:lnTo>
                  <a:lnTo>
                    <a:pt x="681" y="2041"/>
                  </a:lnTo>
                  <a:lnTo>
                    <a:pt x="681" y="2155"/>
                  </a:lnTo>
                  <a:lnTo>
                    <a:pt x="567" y="2155"/>
                  </a:lnTo>
                  <a:lnTo>
                    <a:pt x="567" y="2381"/>
                  </a:lnTo>
                  <a:lnTo>
                    <a:pt x="454" y="2381"/>
                  </a:lnTo>
                  <a:lnTo>
                    <a:pt x="454" y="2495"/>
                  </a:lnTo>
                  <a:lnTo>
                    <a:pt x="341" y="2495"/>
                  </a:lnTo>
                  <a:lnTo>
                    <a:pt x="341" y="2608"/>
                  </a:lnTo>
                  <a:lnTo>
                    <a:pt x="227" y="2608"/>
                  </a:lnTo>
                  <a:lnTo>
                    <a:pt x="227" y="2268"/>
                  </a:lnTo>
                  <a:lnTo>
                    <a:pt x="0" y="2268"/>
                  </a:lnTo>
                  <a:lnTo>
                    <a:pt x="0" y="1701"/>
                  </a:lnTo>
                  <a:lnTo>
                    <a:pt x="114" y="1701"/>
                  </a:lnTo>
                  <a:lnTo>
                    <a:pt x="114" y="1588"/>
                  </a:lnTo>
                  <a:lnTo>
                    <a:pt x="681" y="1588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247"/>
                  </a:lnTo>
                  <a:lnTo>
                    <a:pt x="341" y="1247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1134" y="680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475" y="113"/>
                  </a:lnTo>
                  <a:lnTo>
                    <a:pt x="1475" y="340"/>
                  </a:lnTo>
                  <a:lnTo>
                    <a:pt x="1701" y="340"/>
                  </a:lnTo>
                  <a:lnTo>
                    <a:pt x="1701" y="794"/>
                  </a:lnTo>
                  <a:lnTo>
                    <a:pt x="1588" y="794"/>
                  </a:lnTo>
                  <a:lnTo>
                    <a:pt x="1588" y="1021"/>
                  </a:lnTo>
                  <a:lnTo>
                    <a:pt x="1475" y="1021"/>
                  </a:lnTo>
                  <a:lnTo>
                    <a:pt x="1475" y="1134"/>
                  </a:lnTo>
                  <a:lnTo>
                    <a:pt x="1588" y="1134"/>
                  </a:lnTo>
                  <a:lnTo>
                    <a:pt x="1588" y="1247"/>
                  </a:lnTo>
                  <a:lnTo>
                    <a:pt x="1815" y="1247"/>
                  </a:lnTo>
                  <a:lnTo>
                    <a:pt x="1815" y="1134"/>
                  </a:lnTo>
                  <a:lnTo>
                    <a:pt x="2609" y="1134"/>
                  </a:lnTo>
                  <a:lnTo>
                    <a:pt x="2609" y="1588"/>
                  </a:lnTo>
                  <a:lnTo>
                    <a:pt x="2722" y="1588"/>
                  </a:lnTo>
                  <a:lnTo>
                    <a:pt x="2722" y="1928"/>
                  </a:lnTo>
                  <a:lnTo>
                    <a:pt x="2609" y="1928"/>
                  </a:lnTo>
                  <a:lnTo>
                    <a:pt x="2609" y="2041"/>
                  </a:lnTo>
                  <a:lnTo>
                    <a:pt x="2382" y="2041"/>
                  </a:lnTo>
                  <a:lnTo>
                    <a:pt x="2382" y="2155"/>
                  </a:lnTo>
                  <a:lnTo>
                    <a:pt x="2268" y="2155"/>
                  </a:lnTo>
                  <a:lnTo>
                    <a:pt x="2268" y="2268"/>
                  </a:lnTo>
                  <a:lnTo>
                    <a:pt x="2155" y="2268"/>
                  </a:lnTo>
                  <a:lnTo>
                    <a:pt x="2155" y="2381"/>
                  </a:lnTo>
                  <a:lnTo>
                    <a:pt x="1928" y="2381"/>
                  </a:lnTo>
                  <a:lnTo>
                    <a:pt x="1928" y="2608"/>
                  </a:lnTo>
                  <a:lnTo>
                    <a:pt x="1815" y="2608"/>
                  </a:lnTo>
                  <a:lnTo>
                    <a:pt x="1815" y="28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135"/>
            <p:cNvSpPr>
              <a:spLocks/>
            </p:cNvSpPr>
            <p:nvPr/>
          </p:nvSpPr>
          <p:spPr bwMode="auto">
            <a:xfrm>
              <a:off x="2344" y="4939"/>
              <a:ext cx="567" cy="681"/>
            </a:xfrm>
            <a:custGeom>
              <a:avLst/>
              <a:gdLst>
                <a:gd name="T0" fmla="*/ 0 w 567"/>
                <a:gd name="T1" fmla="*/ 567 h 681"/>
                <a:gd name="T2" fmla="*/ 226 w 567"/>
                <a:gd name="T3" fmla="*/ 567 h 681"/>
                <a:gd name="T4" fmla="*/ 226 w 567"/>
                <a:gd name="T5" fmla="*/ 681 h 681"/>
                <a:gd name="T6" fmla="*/ 567 w 567"/>
                <a:gd name="T7" fmla="*/ 681 h 681"/>
                <a:gd name="T8" fmla="*/ 567 w 567"/>
                <a:gd name="T9" fmla="*/ 454 h 681"/>
                <a:gd name="T10" fmla="*/ 453 w 567"/>
                <a:gd name="T11" fmla="*/ 454 h 681"/>
                <a:gd name="T12" fmla="*/ 453 w 567"/>
                <a:gd name="T13" fmla="*/ 0 h 681"/>
                <a:gd name="T14" fmla="*/ 340 w 567"/>
                <a:gd name="T15" fmla="*/ 0 h 681"/>
                <a:gd name="T16" fmla="*/ 340 w 567"/>
                <a:gd name="T17" fmla="*/ 114 h 681"/>
                <a:gd name="T18" fmla="*/ 226 w 567"/>
                <a:gd name="T19" fmla="*/ 114 h 681"/>
                <a:gd name="T20" fmla="*/ 226 w 567"/>
                <a:gd name="T21" fmla="*/ 340 h 681"/>
                <a:gd name="T22" fmla="*/ 113 w 567"/>
                <a:gd name="T23" fmla="*/ 340 h 681"/>
                <a:gd name="T24" fmla="*/ 113 w 567"/>
                <a:gd name="T25" fmla="*/ 454 h 681"/>
                <a:gd name="T26" fmla="*/ 0 w 567"/>
                <a:gd name="T27" fmla="*/ 454 h 681"/>
                <a:gd name="T28" fmla="*/ 0 w 567"/>
                <a:gd name="T29" fmla="*/ 5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1">
                  <a:moveTo>
                    <a:pt x="0" y="567"/>
                  </a:moveTo>
                  <a:lnTo>
                    <a:pt x="226" y="567"/>
                  </a:lnTo>
                  <a:lnTo>
                    <a:pt x="226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136"/>
            <p:cNvSpPr>
              <a:spLocks/>
            </p:cNvSpPr>
            <p:nvPr/>
          </p:nvSpPr>
          <p:spPr bwMode="auto">
            <a:xfrm>
              <a:off x="1550" y="4145"/>
              <a:ext cx="1134" cy="908"/>
            </a:xfrm>
            <a:custGeom>
              <a:avLst/>
              <a:gdLst>
                <a:gd name="T0" fmla="*/ 907 w 1134"/>
                <a:gd name="T1" fmla="*/ 0 h 908"/>
                <a:gd name="T2" fmla="*/ 340 w 1134"/>
                <a:gd name="T3" fmla="*/ 0 h 908"/>
                <a:gd name="T4" fmla="*/ 340 w 1134"/>
                <a:gd name="T5" fmla="*/ 114 h 908"/>
                <a:gd name="T6" fmla="*/ 227 w 1134"/>
                <a:gd name="T7" fmla="*/ 114 h 908"/>
                <a:gd name="T8" fmla="*/ 227 w 1134"/>
                <a:gd name="T9" fmla="*/ 454 h 908"/>
                <a:gd name="T10" fmla="*/ 0 w 1134"/>
                <a:gd name="T11" fmla="*/ 454 h 908"/>
                <a:gd name="T12" fmla="*/ 0 w 1134"/>
                <a:gd name="T13" fmla="*/ 681 h 908"/>
                <a:gd name="T14" fmla="*/ 113 w 1134"/>
                <a:gd name="T15" fmla="*/ 681 h 908"/>
                <a:gd name="T16" fmla="*/ 113 w 1134"/>
                <a:gd name="T17" fmla="*/ 794 h 908"/>
                <a:gd name="T18" fmla="*/ 340 w 1134"/>
                <a:gd name="T19" fmla="*/ 794 h 908"/>
                <a:gd name="T20" fmla="*/ 340 w 1134"/>
                <a:gd name="T21" fmla="*/ 908 h 908"/>
                <a:gd name="T22" fmla="*/ 453 w 1134"/>
                <a:gd name="T23" fmla="*/ 908 h 908"/>
                <a:gd name="T24" fmla="*/ 453 w 1134"/>
                <a:gd name="T25" fmla="*/ 454 h 908"/>
                <a:gd name="T26" fmla="*/ 567 w 1134"/>
                <a:gd name="T27" fmla="*/ 454 h 908"/>
                <a:gd name="T28" fmla="*/ 567 w 1134"/>
                <a:gd name="T29" fmla="*/ 341 h 908"/>
                <a:gd name="T30" fmla="*/ 1134 w 1134"/>
                <a:gd name="T31" fmla="*/ 341 h 908"/>
                <a:gd name="T32" fmla="*/ 1134 w 1134"/>
                <a:gd name="T33" fmla="*/ 227 h 908"/>
                <a:gd name="T34" fmla="*/ 1020 w 1134"/>
                <a:gd name="T35" fmla="*/ 227 h 908"/>
                <a:gd name="T36" fmla="*/ 1020 w 1134"/>
                <a:gd name="T37" fmla="*/ 114 h 908"/>
                <a:gd name="T38" fmla="*/ 907 w 1134"/>
                <a:gd name="T39" fmla="*/ 114 h 908"/>
                <a:gd name="T40" fmla="*/ 907 w 1134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8">
                  <a:moveTo>
                    <a:pt x="90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908"/>
                  </a:lnTo>
                  <a:lnTo>
                    <a:pt x="453" y="908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137"/>
            <p:cNvSpPr>
              <a:spLocks/>
            </p:cNvSpPr>
            <p:nvPr/>
          </p:nvSpPr>
          <p:spPr bwMode="auto">
            <a:xfrm>
              <a:off x="1096" y="3919"/>
              <a:ext cx="1248" cy="907"/>
            </a:xfrm>
            <a:custGeom>
              <a:avLst/>
              <a:gdLst>
                <a:gd name="T0" fmla="*/ 1248 w 1248"/>
                <a:gd name="T1" fmla="*/ 0 h 907"/>
                <a:gd name="T2" fmla="*/ 794 w 1248"/>
                <a:gd name="T3" fmla="*/ 0 h 907"/>
                <a:gd name="T4" fmla="*/ 794 w 1248"/>
                <a:gd name="T5" fmla="*/ 113 h 907"/>
                <a:gd name="T6" fmla="*/ 567 w 1248"/>
                <a:gd name="T7" fmla="*/ 113 h 907"/>
                <a:gd name="T8" fmla="*/ 567 w 1248"/>
                <a:gd name="T9" fmla="*/ 226 h 907"/>
                <a:gd name="T10" fmla="*/ 114 w 1248"/>
                <a:gd name="T11" fmla="*/ 226 h 907"/>
                <a:gd name="T12" fmla="*/ 114 w 1248"/>
                <a:gd name="T13" fmla="*/ 340 h 907"/>
                <a:gd name="T14" fmla="*/ 0 w 1248"/>
                <a:gd name="T15" fmla="*/ 340 h 907"/>
                <a:gd name="T16" fmla="*/ 0 w 1248"/>
                <a:gd name="T17" fmla="*/ 453 h 907"/>
                <a:gd name="T18" fmla="*/ 114 w 1248"/>
                <a:gd name="T19" fmla="*/ 453 h 907"/>
                <a:gd name="T20" fmla="*/ 114 w 1248"/>
                <a:gd name="T21" fmla="*/ 793 h 907"/>
                <a:gd name="T22" fmla="*/ 340 w 1248"/>
                <a:gd name="T23" fmla="*/ 793 h 907"/>
                <a:gd name="T24" fmla="*/ 340 w 1248"/>
                <a:gd name="T25" fmla="*/ 907 h 907"/>
                <a:gd name="T26" fmla="*/ 454 w 1248"/>
                <a:gd name="T27" fmla="*/ 907 h 907"/>
                <a:gd name="T28" fmla="*/ 454 w 1248"/>
                <a:gd name="T29" fmla="*/ 680 h 907"/>
                <a:gd name="T30" fmla="*/ 681 w 1248"/>
                <a:gd name="T31" fmla="*/ 680 h 907"/>
                <a:gd name="T32" fmla="*/ 681 w 1248"/>
                <a:gd name="T33" fmla="*/ 340 h 907"/>
                <a:gd name="T34" fmla="*/ 794 w 1248"/>
                <a:gd name="T35" fmla="*/ 340 h 907"/>
                <a:gd name="T36" fmla="*/ 794 w 1248"/>
                <a:gd name="T37" fmla="*/ 226 h 907"/>
                <a:gd name="T38" fmla="*/ 1248 w 1248"/>
                <a:gd name="T39" fmla="*/ 226 h 907"/>
                <a:gd name="T40" fmla="*/ 1248 w 1248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8" h="907">
                  <a:moveTo>
                    <a:pt x="1248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681" y="680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1248" y="226"/>
                  </a:lnTo>
                  <a:lnTo>
                    <a:pt x="124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2" name="Freeform 138"/>
            <p:cNvSpPr>
              <a:spLocks/>
            </p:cNvSpPr>
            <p:nvPr/>
          </p:nvSpPr>
          <p:spPr bwMode="auto">
            <a:xfrm>
              <a:off x="869" y="3692"/>
              <a:ext cx="341" cy="907"/>
            </a:xfrm>
            <a:custGeom>
              <a:avLst/>
              <a:gdLst>
                <a:gd name="T0" fmla="*/ 227 w 341"/>
                <a:gd name="T1" fmla="*/ 0 h 907"/>
                <a:gd name="T2" fmla="*/ 227 w 341"/>
                <a:gd name="T3" fmla="*/ 227 h 907"/>
                <a:gd name="T4" fmla="*/ 341 w 341"/>
                <a:gd name="T5" fmla="*/ 227 h 907"/>
                <a:gd name="T6" fmla="*/ 341 w 341"/>
                <a:gd name="T7" fmla="*/ 567 h 907"/>
                <a:gd name="T8" fmla="*/ 227 w 341"/>
                <a:gd name="T9" fmla="*/ 567 h 907"/>
                <a:gd name="T10" fmla="*/ 227 w 341"/>
                <a:gd name="T11" fmla="*/ 680 h 907"/>
                <a:gd name="T12" fmla="*/ 341 w 341"/>
                <a:gd name="T13" fmla="*/ 680 h 907"/>
                <a:gd name="T14" fmla="*/ 341 w 341"/>
                <a:gd name="T15" fmla="*/ 907 h 907"/>
                <a:gd name="T16" fmla="*/ 227 w 341"/>
                <a:gd name="T17" fmla="*/ 907 h 907"/>
                <a:gd name="T18" fmla="*/ 227 w 341"/>
                <a:gd name="T19" fmla="*/ 794 h 907"/>
                <a:gd name="T20" fmla="*/ 114 w 341"/>
                <a:gd name="T21" fmla="*/ 794 h 907"/>
                <a:gd name="T22" fmla="*/ 114 w 341"/>
                <a:gd name="T23" fmla="*/ 567 h 907"/>
                <a:gd name="T24" fmla="*/ 114 w 341"/>
                <a:gd name="T25" fmla="*/ 340 h 907"/>
                <a:gd name="T26" fmla="*/ 0 w 341"/>
                <a:gd name="T27" fmla="*/ 340 h 907"/>
                <a:gd name="T28" fmla="*/ 0 w 341"/>
                <a:gd name="T29" fmla="*/ 227 h 907"/>
                <a:gd name="T30" fmla="*/ 114 w 341"/>
                <a:gd name="T31" fmla="*/ 227 h 907"/>
                <a:gd name="T32" fmla="*/ 114 w 341"/>
                <a:gd name="T33" fmla="*/ 0 h 907"/>
                <a:gd name="T34" fmla="*/ 227 w 341"/>
                <a:gd name="T3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1" h="907">
                  <a:moveTo>
                    <a:pt x="227" y="0"/>
                  </a:moveTo>
                  <a:lnTo>
                    <a:pt x="227" y="227"/>
                  </a:lnTo>
                  <a:lnTo>
                    <a:pt x="341" y="227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3" name="Freeform 139"/>
            <p:cNvSpPr>
              <a:spLocks/>
            </p:cNvSpPr>
            <p:nvPr/>
          </p:nvSpPr>
          <p:spPr bwMode="auto">
            <a:xfrm>
              <a:off x="416" y="3919"/>
              <a:ext cx="567" cy="340"/>
            </a:xfrm>
            <a:custGeom>
              <a:avLst/>
              <a:gdLst>
                <a:gd name="T0" fmla="*/ 567 w 567"/>
                <a:gd name="T1" fmla="*/ 340 h 340"/>
                <a:gd name="T2" fmla="*/ 453 w 567"/>
                <a:gd name="T3" fmla="*/ 340 h 340"/>
                <a:gd name="T4" fmla="*/ 453 w 567"/>
                <a:gd name="T5" fmla="*/ 226 h 340"/>
                <a:gd name="T6" fmla="*/ 0 w 567"/>
                <a:gd name="T7" fmla="*/ 226 h 340"/>
                <a:gd name="T8" fmla="*/ 0 w 567"/>
                <a:gd name="T9" fmla="*/ 113 h 340"/>
                <a:gd name="T10" fmla="*/ 340 w 567"/>
                <a:gd name="T11" fmla="*/ 113 h 340"/>
                <a:gd name="T12" fmla="*/ 340 w 567"/>
                <a:gd name="T13" fmla="*/ 0 h 340"/>
                <a:gd name="T14" fmla="*/ 453 w 567"/>
                <a:gd name="T15" fmla="*/ 0 h 340"/>
                <a:gd name="T16" fmla="*/ 453 w 567"/>
                <a:gd name="T17" fmla="*/ 113 h 340"/>
                <a:gd name="T18" fmla="*/ 567 w 567"/>
                <a:gd name="T19" fmla="*/ 113 h 340"/>
                <a:gd name="T20" fmla="*/ 567 w 567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567" y="340"/>
                  </a:moveTo>
                  <a:lnTo>
                    <a:pt x="453" y="340"/>
                  </a:lnTo>
                  <a:lnTo>
                    <a:pt x="45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4" name="Freeform 140"/>
            <p:cNvSpPr>
              <a:spLocks/>
            </p:cNvSpPr>
            <p:nvPr/>
          </p:nvSpPr>
          <p:spPr bwMode="auto">
            <a:xfrm>
              <a:off x="416" y="3465"/>
              <a:ext cx="680" cy="567"/>
            </a:xfrm>
            <a:custGeom>
              <a:avLst/>
              <a:gdLst>
                <a:gd name="T0" fmla="*/ 567 w 680"/>
                <a:gd name="T1" fmla="*/ 0 h 567"/>
                <a:gd name="T2" fmla="*/ 680 w 680"/>
                <a:gd name="T3" fmla="*/ 0 h 567"/>
                <a:gd name="T4" fmla="*/ 680 w 680"/>
                <a:gd name="T5" fmla="*/ 227 h 567"/>
                <a:gd name="T6" fmla="*/ 567 w 680"/>
                <a:gd name="T7" fmla="*/ 227 h 567"/>
                <a:gd name="T8" fmla="*/ 567 w 680"/>
                <a:gd name="T9" fmla="*/ 454 h 567"/>
                <a:gd name="T10" fmla="*/ 340 w 680"/>
                <a:gd name="T11" fmla="*/ 454 h 567"/>
                <a:gd name="T12" fmla="*/ 340 w 680"/>
                <a:gd name="T13" fmla="*/ 567 h 567"/>
                <a:gd name="T14" fmla="*/ 113 w 680"/>
                <a:gd name="T15" fmla="*/ 567 h 567"/>
                <a:gd name="T16" fmla="*/ 113 w 680"/>
                <a:gd name="T17" fmla="*/ 340 h 567"/>
                <a:gd name="T18" fmla="*/ 0 w 680"/>
                <a:gd name="T19" fmla="*/ 340 h 567"/>
                <a:gd name="T20" fmla="*/ 0 w 680"/>
                <a:gd name="T21" fmla="*/ 227 h 567"/>
                <a:gd name="T22" fmla="*/ 340 w 680"/>
                <a:gd name="T23" fmla="*/ 227 h 567"/>
                <a:gd name="T24" fmla="*/ 340 w 680"/>
                <a:gd name="T25" fmla="*/ 113 h 567"/>
                <a:gd name="T26" fmla="*/ 453 w 680"/>
                <a:gd name="T27" fmla="*/ 113 h 567"/>
                <a:gd name="T28" fmla="*/ 453 w 680"/>
                <a:gd name="T29" fmla="*/ 0 h 567"/>
                <a:gd name="T30" fmla="*/ 567 w 680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567">
                  <a:moveTo>
                    <a:pt x="567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5" name="Freeform 141"/>
            <p:cNvSpPr>
              <a:spLocks/>
            </p:cNvSpPr>
            <p:nvPr/>
          </p:nvSpPr>
          <p:spPr bwMode="auto">
            <a:xfrm>
              <a:off x="416" y="3352"/>
              <a:ext cx="680" cy="340"/>
            </a:xfrm>
            <a:custGeom>
              <a:avLst/>
              <a:gdLst>
                <a:gd name="T0" fmla="*/ 680 w 680"/>
                <a:gd name="T1" fmla="*/ 0 h 340"/>
                <a:gd name="T2" fmla="*/ 113 w 680"/>
                <a:gd name="T3" fmla="*/ 0 h 340"/>
                <a:gd name="T4" fmla="*/ 113 w 680"/>
                <a:gd name="T5" fmla="*/ 113 h 340"/>
                <a:gd name="T6" fmla="*/ 0 w 680"/>
                <a:gd name="T7" fmla="*/ 113 h 340"/>
                <a:gd name="T8" fmla="*/ 0 w 680"/>
                <a:gd name="T9" fmla="*/ 226 h 340"/>
                <a:gd name="T10" fmla="*/ 113 w 680"/>
                <a:gd name="T11" fmla="*/ 226 h 340"/>
                <a:gd name="T12" fmla="*/ 113 w 680"/>
                <a:gd name="T13" fmla="*/ 340 h 340"/>
                <a:gd name="T14" fmla="*/ 340 w 680"/>
                <a:gd name="T15" fmla="*/ 340 h 340"/>
                <a:gd name="T16" fmla="*/ 340 w 680"/>
                <a:gd name="T17" fmla="*/ 226 h 340"/>
                <a:gd name="T18" fmla="*/ 453 w 680"/>
                <a:gd name="T19" fmla="*/ 226 h 340"/>
                <a:gd name="T20" fmla="*/ 453 w 680"/>
                <a:gd name="T21" fmla="*/ 113 h 340"/>
                <a:gd name="T22" fmla="*/ 680 w 680"/>
                <a:gd name="T23" fmla="*/ 113 h 340"/>
                <a:gd name="T24" fmla="*/ 680 w 68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340">
                  <a:moveTo>
                    <a:pt x="68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6" name="Freeform 142"/>
            <p:cNvSpPr>
              <a:spLocks/>
            </p:cNvSpPr>
            <p:nvPr/>
          </p:nvSpPr>
          <p:spPr bwMode="auto">
            <a:xfrm>
              <a:off x="869" y="3125"/>
              <a:ext cx="794" cy="567"/>
            </a:xfrm>
            <a:custGeom>
              <a:avLst/>
              <a:gdLst>
                <a:gd name="T0" fmla="*/ 0 w 794"/>
                <a:gd name="T1" fmla="*/ 0 h 567"/>
                <a:gd name="T2" fmla="*/ 0 w 794"/>
                <a:gd name="T3" fmla="*/ 227 h 567"/>
                <a:gd name="T4" fmla="*/ 227 w 794"/>
                <a:gd name="T5" fmla="*/ 227 h 567"/>
                <a:gd name="T6" fmla="*/ 227 w 794"/>
                <a:gd name="T7" fmla="*/ 567 h 567"/>
                <a:gd name="T8" fmla="*/ 567 w 794"/>
                <a:gd name="T9" fmla="*/ 567 h 567"/>
                <a:gd name="T10" fmla="*/ 567 w 794"/>
                <a:gd name="T11" fmla="*/ 453 h 567"/>
                <a:gd name="T12" fmla="*/ 681 w 794"/>
                <a:gd name="T13" fmla="*/ 453 h 567"/>
                <a:gd name="T14" fmla="*/ 681 w 794"/>
                <a:gd name="T15" fmla="*/ 227 h 567"/>
                <a:gd name="T16" fmla="*/ 794 w 794"/>
                <a:gd name="T17" fmla="*/ 227 h 567"/>
                <a:gd name="T18" fmla="*/ 794 w 794"/>
                <a:gd name="T19" fmla="*/ 113 h 567"/>
                <a:gd name="T20" fmla="*/ 341 w 794"/>
                <a:gd name="T21" fmla="*/ 113 h 567"/>
                <a:gd name="T22" fmla="*/ 341 w 794"/>
                <a:gd name="T23" fmla="*/ 0 h 567"/>
                <a:gd name="T24" fmla="*/ 0 w 79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56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7" name="Freeform 143"/>
            <p:cNvSpPr>
              <a:spLocks/>
            </p:cNvSpPr>
            <p:nvPr/>
          </p:nvSpPr>
          <p:spPr bwMode="auto">
            <a:xfrm>
              <a:off x="869" y="2898"/>
              <a:ext cx="567" cy="340"/>
            </a:xfrm>
            <a:custGeom>
              <a:avLst/>
              <a:gdLst>
                <a:gd name="T0" fmla="*/ 0 w 567"/>
                <a:gd name="T1" fmla="*/ 0 h 340"/>
                <a:gd name="T2" fmla="*/ 341 w 567"/>
                <a:gd name="T3" fmla="*/ 0 h 340"/>
                <a:gd name="T4" fmla="*/ 341 w 567"/>
                <a:gd name="T5" fmla="*/ 113 h 340"/>
                <a:gd name="T6" fmla="*/ 454 w 567"/>
                <a:gd name="T7" fmla="*/ 113 h 340"/>
                <a:gd name="T8" fmla="*/ 454 w 567"/>
                <a:gd name="T9" fmla="*/ 227 h 340"/>
                <a:gd name="T10" fmla="*/ 567 w 567"/>
                <a:gd name="T11" fmla="*/ 227 h 340"/>
                <a:gd name="T12" fmla="*/ 567 w 567"/>
                <a:gd name="T13" fmla="*/ 340 h 340"/>
                <a:gd name="T14" fmla="*/ 341 w 567"/>
                <a:gd name="T15" fmla="*/ 340 h 340"/>
                <a:gd name="T16" fmla="*/ 341 w 567"/>
                <a:gd name="T17" fmla="*/ 227 h 340"/>
                <a:gd name="T18" fmla="*/ 114 w 567"/>
                <a:gd name="T19" fmla="*/ 227 h 340"/>
                <a:gd name="T20" fmla="*/ 114 w 567"/>
                <a:gd name="T21" fmla="*/ 113 h 340"/>
                <a:gd name="T22" fmla="*/ 0 w 567"/>
                <a:gd name="T23" fmla="*/ 113 h 340"/>
                <a:gd name="T24" fmla="*/ 0 w 56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340">
                  <a:moveTo>
                    <a:pt x="0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8" name="Freeform 144"/>
            <p:cNvSpPr>
              <a:spLocks/>
            </p:cNvSpPr>
            <p:nvPr/>
          </p:nvSpPr>
          <p:spPr bwMode="auto">
            <a:xfrm>
              <a:off x="529" y="2558"/>
              <a:ext cx="681" cy="340"/>
            </a:xfrm>
            <a:custGeom>
              <a:avLst/>
              <a:gdLst>
                <a:gd name="T0" fmla="*/ 681 w 681"/>
                <a:gd name="T1" fmla="*/ 113 h 340"/>
                <a:gd name="T2" fmla="*/ 681 w 681"/>
                <a:gd name="T3" fmla="*/ 340 h 340"/>
                <a:gd name="T4" fmla="*/ 0 w 681"/>
                <a:gd name="T5" fmla="*/ 340 h 340"/>
                <a:gd name="T6" fmla="*/ 0 w 681"/>
                <a:gd name="T7" fmla="*/ 227 h 340"/>
                <a:gd name="T8" fmla="*/ 114 w 681"/>
                <a:gd name="T9" fmla="*/ 227 h 340"/>
                <a:gd name="T10" fmla="*/ 114 w 681"/>
                <a:gd name="T11" fmla="*/ 0 h 340"/>
                <a:gd name="T12" fmla="*/ 340 w 681"/>
                <a:gd name="T13" fmla="*/ 0 h 340"/>
                <a:gd name="T14" fmla="*/ 340 w 681"/>
                <a:gd name="T15" fmla="*/ 113 h 340"/>
                <a:gd name="T16" fmla="*/ 681 w 681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340">
                  <a:moveTo>
                    <a:pt x="681" y="113"/>
                  </a:moveTo>
                  <a:lnTo>
                    <a:pt x="681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9" name="Freeform 145"/>
            <p:cNvSpPr>
              <a:spLocks/>
            </p:cNvSpPr>
            <p:nvPr/>
          </p:nvSpPr>
          <p:spPr bwMode="auto">
            <a:xfrm>
              <a:off x="1890" y="5393"/>
              <a:ext cx="1928" cy="1020"/>
            </a:xfrm>
            <a:custGeom>
              <a:avLst/>
              <a:gdLst>
                <a:gd name="T0" fmla="*/ 1928 w 1928"/>
                <a:gd name="T1" fmla="*/ 340 h 1020"/>
                <a:gd name="T2" fmla="*/ 1928 w 1928"/>
                <a:gd name="T3" fmla="*/ 453 h 1020"/>
                <a:gd name="T4" fmla="*/ 1814 w 1928"/>
                <a:gd name="T5" fmla="*/ 453 h 1020"/>
                <a:gd name="T6" fmla="*/ 1814 w 1928"/>
                <a:gd name="T7" fmla="*/ 567 h 1020"/>
                <a:gd name="T8" fmla="*/ 1701 w 1928"/>
                <a:gd name="T9" fmla="*/ 567 h 1020"/>
                <a:gd name="T10" fmla="*/ 1701 w 1928"/>
                <a:gd name="T11" fmla="*/ 453 h 1020"/>
                <a:gd name="T12" fmla="*/ 1247 w 1928"/>
                <a:gd name="T13" fmla="*/ 453 h 1020"/>
                <a:gd name="T14" fmla="*/ 1247 w 1928"/>
                <a:gd name="T15" fmla="*/ 567 h 1020"/>
                <a:gd name="T16" fmla="*/ 1134 w 1928"/>
                <a:gd name="T17" fmla="*/ 567 h 1020"/>
                <a:gd name="T18" fmla="*/ 1021 w 1928"/>
                <a:gd name="T19" fmla="*/ 567 h 1020"/>
                <a:gd name="T20" fmla="*/ 1021 w 1928"/>
                <a:gd name="T21" fmla="*/ 680 h 1020"/>
                <a:gd name="T22" fmla="*/ 907 w 1928"/>
                <a:gd name="T23" fmla="*/ 680 h 1020"/>
                <a:gd name="T24" fmla="*/ 907 w 1928"/>
                <a:gd name="T25" fmla="*/ 1020 h 1020"/>
                <a:gd name="T26" fmla="*/ 680 w 1928"/>
                <a:gd name="T27" fmla="*/ 1020 h 1020"/>
                <a:gd name="T28" fmla="*/ 680 w 1928"/>
                <a:gd name="T29" fmla="*/ 907 h 1020"/>
                <a:gd name="T30" fmla="*/ 454 w 1928"/>
                <a:gd name="T31" fmla="*/ 907 h 1020"/>
                <a:gd name="T32" fmla="*/ 454 w 1928"/>
                <a:gd name="T33" fmla="*/ 794 h 1020"/>
                <a:gd name="T34" fmla="*/ 340 w 1928"/>
                <a:gd name="T35" fmla="*/ 794 h 1020"/>
                <a:gd name="T36" fmla="*/ 340 w 1928"/>
                <a:gd name="T37" fmla="*/ 340 h 1020"/>
                <a:gd name="T38" fmla="*/ 113 w 1928"/>
                <a:gd name="T39" fmla="*/ 340 h 1020"/>
                <a:gd name="T40" fmla="*/ 113 w 1928"/>
                <a:gd name="T41" fmla="*/ 227 h 1020"/>
                <a:gd name="T42" fmla="*/ 0 w 1928"/>
                <a:gd name="T43" fmla="*/ 227 h 1020"/>
                <a:gd name="T44" fmla="*/ 0 w 1928"/>
                <a:gd name="T45" fmla="*/ 113 h 1020"/>
                <a:gd name="T46" fmla="*/ 113 w 1928"/>
                <a:gd name="T47" fmla="*/ 113 h 1020"/>
                <a:gd name="T48" fmla="*/ 113 w 1928"/>
                <a:gd name="T49" fmla="*/ 0 h 1020"/>
                <a:gd name="T50" fmla="*/ 227 w 1928"/>
                <a:gd name="T51" fmla="*/ 0 h 1020"/>
                <a:gd name="T52" fmla="*/ 227 w 1928"/>
                <a:gd name="T53" fmla="*/ 113 h 1020"/>
                <a:gd name="T54" fmla="*/ 680 w 1928"/>
                <a:gd name="T55" fmla="*/ 113 h 1020"/>
                <a:gd name="T56" fmla="*/ 680 w 1928"/>
                <a:gd name="T57" fmla="*/ 227 h 1020"/>
                <a:gd name="T58" fmla="*/ 1021 w 1928"/>
                <a:gd name="T59" fmla="*/ 227 h 1020"/>
                <a:gd name="T60" fmla="*/ 1021 w 1928"/>
                <a:gd name="T61" fmla="*/ 0 h 1020"/>
                <a:gd name="T62" fmla="*/ 1134 w 1928"/>
                <a:gd name="T63" fmla="*/ 0 h 1020"/>
                <a:gd name="T64" fmla="*/ 1134 w 1928"/>
                <a:gd name="T65" fmla="*/ 113 h 1020"/>
                <a:gd name="T66" fmla="*/ 1361 w 1928"/>
                <a:gd name="T67" fmla="*/ 113 h 1020"/>
                <a:gd name="T68" fmla="*/ 1361 w 1928"/>
                <a:gd name="T69" fmla="*/ 340 h 1020"/>
                <a:gd name="T70" fmla="*/ 1928 w 1928"/>
                <a:gd name="T71" fmla="*/ 34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28" h="1020">
                  <a:moveTo>
                    <a:pt x="1928" y="340"/>
                  </a:moveTo>
                  <a:lnTo>
                    <a:pt x="1928" y="453"/>
                  </a:lnTo>
                  <a:lnTo>
                    <a:pt x="1814" y="453"/>
                  </a:lnTo>
                  <a:lnTo>
                    <a:pt x="1814" y="567"/>
                  </a:lnTo>
                  <a:lnTo>
                    <a:pt x="1701" y="567"/>
                  </a:lnTo>
                  <a:lnTo>
                    <a:pt x="1701" y="453"/>
                  </a:lnTo>
                  <a:lnTo>
                    <a:pt x="1247" y="453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1021" y="227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361" y="113"/>
                  </a:lnTo>
                  <a:lnTo>
                    <a:pt x="1361" y="340"/>
                  </a:lnTo>
                  <a:lnTo>
                    <a:pt x="1928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0" name="Freeform 146"/>
            <p:cNvSpPr>
              <a:spLocks/>
            </p:cNvSpPr>
            <p:nvPr/>
          </p:nvSpPr>
          <p:spPr bwMode="auto">
            <a:xfrm>
              <a:off x="2797" y="5846"/>
              <a:ext cx="1021" cy="908"/>
            </a:xfrm>
            <a:custGeom>
              <a:avLst/>
              <a:gdLst>
                <a:gd name="T0" fmla="*/ 1021 w 1021"/>
                <a:gd name="T1" fmla="*/ 114 h 908"/>
                <a:gd name="T2" fmla="*/ 1021 w 1021"/>
                <a:gd name="T3" fmla="*/ 341 h 908"/>
                <a:gd name="T4" fmla="*/ 794 w 1021"/>
                <a:gd name="T5" fmla="*/ 341 h 908"/>
                <a:gd name="T6" fmla="*/ 794 w 1021"/>
                <a:gd name="T7" fmla="*/ 567 h 908"/>
                <a:gd name="T8" fmla="*/ 907 w 1021"/>
                <a:gd name="T9" fmla="*/ 567 h 908"/>
                <a:gd name="T10" fmla="*/ 907 w 1021"/>
                <a:gd name="T11" fmla="*/ 681 h 908"/>
                <a:gd name="T12" fmla="*/ 794 w 1021"/>
                <a:gd name="T13" fmla="*/ 681 h 908"/>
                <a:gd name="T14" fmla="*/ 794 w 1021"/>
                <a:gd name="T15" fmla="*/ 794 h 908"/>
                <a:gd name="T16" fmla="*/ 907 w 1021"/>
                <a:gd name="T17" fmla="*/ 794 h 908"/>
                <a:gd name="T18" fmla="*/ 907 w 1021"/>
                <a:gd name="T19" fmla="*/ 908 h 908"/>
                <a:gd name="T20" fmla="*/ 567 w 1021"/>
                <a:gd name="T21" fmla="*/ 908 h 908"/>
                <a:gd name="T22" fmla="*/ 567 w 1021"/>
                <a:gd name="T23" fmla="*/ 794 h 908"/>
                <a:gd name="T24" fmla="*/ 227 w 1021"/>
                <a:gd name="T25" fmla="*/ 794 h 908"/>
                <a:gd name="T26" fmla="*/ 227 w 1021"/>
                <a:gd name="T27" fmla="*/ 681 h 908"/>
                <a:gd name="T28" fmla="*/ 0 w 1021"/>
                <a:gd name="T29" fmla="*/ 681 h 908"/>
                <a:gd name="T30" fmla="*/ 0 w 1021"/>
                <a:gd name="T31" fmla="*/ 227 h 908"/>
                <a:gd name="T32" fmla="*/ 114 w 1021"/>
                <a:gd name="T33" fmla="*/ 227 h 908"/>
                <a:gd name="T34" fmla="*/ 114 w 1021"/>
                <a:gd name="T35" fmla="*/ 114 h 908"/>
                <a:gd name="T36" fmla="*/ 340 w 1021"/>
                <a:gd name="T37" fmla="*/ 114 h 908"/>
                <a:gd name="T38" fmla="*/ 340 w 1021"/>
                <a:gd name="T39" fmla="*/ 0 h 908"/>
                <a:gd name="T40" fmla="*/ 794 w 1021"/>
                <a:gd name="T41" fmla="*/ 0 h 908"/>
                <a:gd name="T42" fmla="*/ 794 w 1021"/>
                <a:gd name="T43" fmla="*/ 114 h 908"/>
                <a:gd name="T44" fmla="*/ 907 w 1021"/>
                <a:gd name="T45" fmla="*/ 114 h 908"/>
                <a:gd name="T46" fmla="*/ 907 w 1021"/>
                <a:gd name="T47" fmla="*/ 0 h 908"/>
                <a:gd name="T48" fmla="*/ 1021 w 1021"/>
                <a:gd name="T49" fmla="*/ 0 h 908"/>
                <a:gd name="T50" fmla="*/ 1021 w 1021"/>
                <a:gd name="T5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1" h="908">
                  <a:moveTo>
                    <a:pt x="1021" y="114"/>
                  </a:moveTo>
                  <a:lnTo>
                    <a:pt x="1021" y="341"/>
                  </a:lnTo>
                  <a:lnTo>
                    <a:pt x="794" y="341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567" y="908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1" name="Freeform 147"/>
            <p:cNvSpPr>
              <a:spLocks/>
            </p:cNvSpPr>
            <p:nvPr/>
          </p:nvSpPr>
          <p:spPr bwMode="auto">
            <a:xfrm>
              <a:off x="3704" y="5166"/>
              <a:ext cx="1134" cy="1474"/>
            </a:xfrm>
            <a:custGeom>
              <a:avLst/>
              <a:gdLst>
                <a:gd name="T0" fmla="*/ 114 w 1134"/>
                <a:gd name="T1" fmla="*/ 340 h 1474"/>
                <a:gd name="T2" fmla="*/ 114 w 1134"/>
                <a:gd name="T3" fmla="*/ 1021 h 1474"/>
                <a:gd name="T4" fmla="*/ 0 w 1134"/>
                <a:gd name="T5" fmla="*/ 1021 h 1474"/>
                <a:gd name="T6" fmla="*/ 0 w 1134"/>
                <a:gd name="T7" fmla="*/ 1134 h 1474"/>
                <a:gd name="T8" fmla="*/ 114 w 1134"/>
                <a:gd name="T9" fmla="*/ 1134 h 1474"/>
                <a:gd name="T10" fmla="*/ 114 w 1134"/>
                <a:gd name="T11" fmla="*/ 1361 h 1474"/>
                <a:gd name="T12" fmla="*/ 227 w 1134"/>
                <a:gd name="T13" fmla="*/ 1361 h 1474"/>
                <a:gd name="T14" fmla="*/ 227 w 1134"/>
                <a:gd name="T15" fmla="*/ 1474 h 1474"/>
                <a:gd name="T16" fmla="*/ 341 w 1134"/>
                <a:gd name="T17" fmla="*/ 1474 h 1474"/>
                <a:gd name="T18" fmla="*/ 341 w 1134"/>
                <a:gd name="T19" fmla="*/ 1361 h 1474"/>
                <a:gd name="T20" fmla="*/ 567 w 1134"/>
                <a:gd name="T21" fmla="*/ 1361 h 1474"/>
                <a:gd name="T22" fmla="*/ 567 w 1134"/>
                <a:gd name="T23" fmla="*/ 1474 h 1474"/>
                <a:gd name="T24" fmla="*/ 794 w 1134"/>
                <a:gd name="T25" fmla="*/ 1474 h 1474"/>
                <a:gd name="T26" fmla="*/ 794 w 1134"/>
                <a:gd name="T27" fmla="*/ 1361 h 1474"/>
                <a:gd name="T28" fmla="*/ 1134 w 1134"/>
                <a:gd name="T29" fmla="*/ 1361 h 1474"/>
                <a:gd name="T30" fmla="*/ 1134 w 1134"/>
                <a:gd name="T31" fmla="*/ 1021 h 1474"/>
                <a:gd name="T32" fmla="*/ 1021 w 1134"/>
                <a:gd name="T33" fmla="*/ 1021 h 1474"/>
                <a:gd name="T34" fmla="*/ 1021 w 1134"/>
                <a:gd name="T35" fmla="*/ 680 h 1474"/>
                <a:gd name="T36" fmla="*/ 908 w 1134"/>
                <a:gd name="T37" fmla="*/ 680 h 1474"/>
                <a:gd name="T38" fmla="*/ 908 w 1134"/>
                <a:gd name="T39" fmla="*/ 340 h 1474"/>
                <a:gd name="T40" fmla="*/ 794 w 1134"/>
                <a:gd name="T41" fmla="*/ 340 h 1474"/>
                <a:gd name="T42" fmla="*/ 794 w 1134"/>
                <a:gd name="T43" fmla="*/ 227 h 1474"/>
                <a:gd name="T44" fmla="*/ 681 w 1134"/>
                <a:gd name="T45" fmla="*/ 227 h 1474"/>
                <a:gd name="T46" fmla="*/ 681 w 1134"/>
                <a:gd name="T47" fmla="*/ 113 h 1474"/>
                <a:gd name="T48" fmla="*/ 567 w 1134"/>
                <a:gd name="T49" fmla="*/ 113 h 1474"/>
                <a:gd name="T50" fmla="*/ 567 w 1134"/>
                <a:gd name="T51" fmla="*/ 0 h 1474"/>
                <a:gd name="T52" fmla="*/ 454 w 1134"/>
                <a:gd name="T53" fmla="*/ 0 h 1474"/>
                <a:gd name="T54" fmla="*/ 454 w 1134"/>
                <a:gd name="T55" fmla="*/ 113 h 1474"/>
                <a:gd name="T56" fmla="*/ 227 w 1134"/>
                <a:gd name="T57" fmla="*/ 113 h 1474"/>
                <a:gd name="T58" fmla="*/ 227 w 1134"/>
                <a:gd name="T59" fmla="*/ 340 h 1474"/>
                <a:gd name="T60" fmla="*/ 114 w 1134"/>
                <a:gd name="T61" fmla="*/ 34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474">
                  <a:moveTo>
                    <a:pt x="114" y="340"/>
                  </a:move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341" y="1474"/>
                  </a:lnTo>
                  <a:lnTo>
                    <a:pt x="341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1134" y="1361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2" name="Freeform 149"/>
            <p:cNvSpPr>
              <a:spLocks/>
            </p:cNvSpPr>
            <p:nvPr/>
          </p:nvSpPr>
          <p:spPr bwMode="auto">
            <a:xfrm>
              <a:off x="3591" y="6187"/>
              <a:ext cx="1588" cy="1020"/>
            </a:xfrm>
            <a:custGeom>
              <a:avLst/>
              <a:gdLst>
                <a:gd name="T0" fmla="*/ 1247 w 1588"/>
                <a:gd name="T1" fmla="*/ 0 h 1020"/>
                <a:gd name="T2" fmla="*/ 1474 w 1588"/>
                <a:gd name="T3" fmla="*/ 0 h 1020"/>
                <a:gd name="T4" fmla="*/ 1474 w 1588"/>
                <a:gd name="T5" fmla="*/ 226 h 1020"/>
                <a:gd name="T6" fmla="*/ 1588 w 1588"/>
                <a:gd name="T7" fmla="*/ 226 h 1020"/>
                <a:gd name="T8" fmla="*/ 1588 w 1588"/>
                <a:gd name="T9" fmla="*/ 340 h 1020"/>
                <a:gd name="T10" fmla="*/ 1361 w 1588"/>
                <a:gd name="T11" fmla="*/ 340 h 1020"/>
                <a:gd name="T12" fmla="*/ 1361 w 1588"/>
                <a:gd name="T13" fmla="*/ 453 h 1020"/>
                <a:gd name="T14" fmla="*/ 1134 w 1588"/>
                <a:gd name="T15" fmla="*/ 453 h 1020"/>
                <a:gd name="T16" fmla="*/ 1134 w 1588"/>
                <a:gd name="T17" fmla="*/ 567 h 1020"/>
                <a:gd name="T18" fmla="*/ 1021 w 1588"/>
                <a:gd name="T19" fmla="*/ 567 h 1020"/>
                <a:gd name="T20" fmla="*/ 1021 w 1588"/>
                <a:gd name="T21" fmla="*/ 680 h 1020"/>
                <a:gd name="T22" fmla="*/ 907 w 1588"/>
                <a:gd name="T23" fmla="*/ 680 h 1020"/>
                <a:gd name="T24" fmla="*/ 907 w 1588"/>
                <a:gd name="T25" fmla="*/ 907 h 1020"/>
                <a:gd name="T26" fmla="*/ 1021 w 1588"/>
                <a:gd name="T27" fmla="*/ 907 h 1020"/>
                <a:gd name="T28" fmla="*/ 1021 w 1588"/>
                <a:gd name="T29" fmla="*/ 1020 h 1020"/>
                <a:gd name="T30" fmla="*/ 680 w 1588"/>
                <a:gd name="T31" fmla="*/ 1020 h 1020"/>
                <a:gd name="T32" fmla="*/ 680 w 1588"/>
                <a:gd name="T33" fmla="*/ 907 h 1020"/>
                <a:gd name="T34" fmla="*/ 794 w 1588"/>
                <a:gd name="T35" fmla="*/ 907 h 1020"/>
                <a:gd name="T36" fmla="*/ 794 w 1588"/>
                <a:gd name="T37" fmla="*/ 680 h 1020"/>
                <a:gd name="T38" fmla="*/ 227 w 1588"/>
                <a:gd name="T39" fmla="*/ 680 h 1020"/>
                <a:gd name="T40" fmla="*/ 227 w 1588"/>
                <a:gd name="T41" fmla="*/ 567 h 1020"/>
                <a:gd name="T42" fmla="*/ 113 w 1588"/>
                <a:gd name="T43" fmla="*/ 567 h 1020"/>
                <a:gd name="T44" fmla="*/ 113 w 1588"/>
                <a:gd name="T45" fmla="*/ 453 h 1020"/>
                <a:gd name="T46" fmla="*/ 0 w 1588"/>
                <a:gd name="T47" fmla="*/ 453 h 1020"/>
                <a:gd name="T48" fmla="*/ 0 w 1588"/>
                <a:gd name="T49" fmla="*/ 340 h 1020"/>
                <a:gd name="T50" fmla="*/ 113 w 1588"/>
                <a:gd name="T51" fmla="*/ 340 h 1020"/>
                <a:gd name="T52" fmla="*/ 113 w 1588"/>
                <a:gd name="T53" fmla="*/ 226 h 1020"/>
                <a:gd name="T54" fmla="*/ 0 w 1588"/>
                <a:gd name="T55" fmla="*/ 226 h 1020"/>
                <a:gd name="T56" fmla="*/ 0 w 1588"/>
                <a:gd name="T57" fmla="*/ 0 h 1020"/>
                <a:gd name="T58" fmla="*/ 113 w 1588"/>
                <a:gd name="T59" fmla="*/ 0 h 1020"/>
                <a:gd name="T60" fmla="*/ 113 w 1588"/>
                <a:gd name="T61" fmla="*/ 113 h 1020"/>
                <a:gd name="T62" fmla="*/ 227 w 1588"/>
                <a:gd name="T63" fmla="*/ 113 h 1020"/>
                <a:gd name="T64" fmla="*/ 227 w 1588"/>
                <a:gd name="T65" fmla="*/ 340 h 1020"/>
                <a:gd name="T66" fmla="*/ 340 w 1588"/>
                <a:gd name="T67" fmla="*/ 340 h 1020"/>
                <a:gd name="T68" fmla="*/ 340 w 1588"/>
                <a:gd name="T69" fmla="*/ 453 h 1020"/>
                <a:gd name="T70" fmla="*/ 454 w 1588"/>
                <a:gd name="T71" fmla="*/ 453 h 1020"/>
                <a:gd name="T72" fmla="*/ 454 w 1588"/>
                <a:gd name="T73" fmla="*/ 340 h 1020"/>
                <a:gd name="T74" fmla="*/ 680 w 1588"/>
                <a:gd name="T75" fmla="*/ 340 h 1020"/>
                <a:gd name="T76" fmla="*/ 680 w 1588"/>
                <a:gd name="T77" fmla="*/ 453 h 1020"/>
                <a:gd name="T78" fmla="*/ 907 w 1588"/>
                <a:gd name="T79" fmla="*/ 453 h 1020"/>
                <a:gd name="T80" fmla="*/ 907 w 1588"/>
                <a:gd name="T81" fmla="*/ 340 h 1020"/>
                <a:gd name="T82" fmla="*/ 1247 w 1588"/>
                <a:gd name="T83" fmla="*/ 340 h 1020"/>
                <a:gd name="T84" fmla="*/ 1247 w 1588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8" h="1020">
                  <a:moveTo>
                    <a:pt x="1247" y="0"/>
                  </a:moveTo>
                  <a:lnTo>
                    <a:pt x="1474" y="0"/>
                  </a:lnTo>
                  <a:lnTo>
                    <a:pt x="1474" y="226"/>
                  </a:lnTo>
                  <a:lnTo>
                    <a:pt x="1588" y="226"/>
                  </a:lnTo>
                  <a:lnTo>
                    <a:pt x="1588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247" y="340"/>
                  </a:lnTo>
                  <a:lnTo>
                    <a:pt x="124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3" name="Freeform 150"/>
            <p:cNvSpPr>
              <a:spLocks/>
            </p:cNvSpPr>
            <p:nvPr/>
          </p:nvSpPr>
          <p:spPr bwMode="auto">
            <a:xfrm>
              <a:off x="4612" y="6867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340 w 340"/>
                <a:gd name="T3" fmla="*/ 0 h 227"/>
                <a:gd name="T4" fmla="*/ 340 w 340"/>
                <a:gd name="T5" fmla="*/ 227 h 227"/>
                <a:gd name="T6" fmla="*/ 113 w 340"/>
                <a:gd name="T7" fmla="*/ 227 h 227"/>
                <a:gd name="T8" fmla="*/ 113 w 340"/>
                <a:gd name="T9" fmla="*/ 113 h 227"/>
                <a:gd name="T10" fmla="*/ 0 w 340"/>
                <a:gd name="T11" fmla="*/ 113 h 227"/>
                <a:gd name="T12" fmla="*/ 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4" name="Freeform 151"/>
            <p:cNvSpPr>
              <a:spLocks/>
            </p:cNvSpPr>
            <p:nvPr/>
          </p:nvSpPr>
          <p:spPr bwMode="auto">
            <a:xfrm>
              <a:off x="4498" y="5279"/>
              <a:ext cx="1134" cy="1134"/>
            </a:xfrm>
            <a:custGeom>
              <a:avLst/>
              <a:gdLst>
                <a:gd name="T0" fmla="*/ 0 w 1134"/>
                <a:gd name="T1" fmla="*/ 114 h 1134"/>
                <a:gd name="T2" fmla="*/ 340 w 1134"/>
                <a:gd name="T3" fmla="*/ 114 h 1134"/>
                <a:gd name="T4" fmla="*/ 340 w 1134"/>
                <a:gd name="T5" fmla="*/ 0 h 1134"/>
                <a:gd name="T6" fmla="*/ 567 w 1134"/>
                <a:gd name="T7" fmla="*/ 0 h 1134"/>
                <a:gd name="T8" fmla="*/ 567 w 1134"/>
                <a:gd name="T9" fmla="*/ 114 h 1134"/>
                <a:gd name="T10" fmla="*/ 681 w 1134"/>
                <a:gd name="T11" fmla="*/ 114 h 1134"/>
                <a:gd name="T12" fmla="*/ 681 w 1134"/>
                <a:gd name="T13" fmla="*/ 227 h 1134"/>
                <a:gd name="T14" fmla="*/ 1018 w 1134"/>
                <a:gd name="T15" fmla="*/ 225 h 1134"/>
                <a:gd name="T16" fmla="*/ 1021 w 1134"/>
                <a:gd name="T17" fmla="*/ 341 h 1134"/>
                <a:gd name="T18" fmla="*/ 1134 w 1134"/>
                <a:gd name="T19" fmla="*/ 341 h 1134"/>
                <a:gd name="T20" fmla="*/ 1134 w 1134"/>
                <a:gd name="T21" fmla="*/ 454 h 1134"/>
                <a:gd name="T22" fmla="*/ 907 w 1134"/>
                <a:gd name="T23" fmla="*/ 454 h 1134"/>
                <a:gd name="T24" fmla="*/ 907 w 1134"/>
                <a:gd name="T25" fmla="*/ 567 h 1134"/>
                <a:gd name="T26" fmla="*/ 1021 w 1134"/>
                <a:gd name="T27" fmla="*/ 567 h 1134"/>
                <a:gd name="T28" fmla="*/ 1021 w 1134"/>
                <a:gd name="T29" fmla="*/ 681 h 1134"/>
                <a:gd name="T30" fmla="*/ 907 w 1134"/>
                <a:gd name="T31" fmla="*/ 681 h 1134"/>
                <a:gd name="T32" fmla="*/ 907 w 1134"/>
                <a:gd name="T33" fmla="*/ 794 h 1134"/>
                <a:gd name="T34" fmla="*/ 794 w 1134"/>
                <a:gd name="T35" fmla="*/ 794 h 1134"/>
                <a:gd name="T36" fmla="*/ 794 w 1134"/>
                <a:gd name="T37" fmla="*/ 908 h 1134"/>
                <a:gd name="T38" fmla="*/ 907 w 1134"/>
                <a:gd name="T39" fmla="*/ 908 h 1134"/>
                <a:gd name="T40" fmla="*/ 907 w 1134"/>
                <a:gd name="T41" fmla="*/ 1021 h 1134"/>
                <a:gd name="T42" fmla="*/ 794 w 1134"/>
                <a:gd name="T43" fmla="*/ 1021 h 1134"/>
                <a:gd name="T44" fmla="*/ 794 w 1134"/>
                <a:gd name="T45" fmla="*/ 1134 h 1134"/>
                <a:gd name="T46" fmla="*/ 567 w 1134"/>
                <a:gd name="T47" fmla="*/ 1134 h 1134"/>
                <a:gd name="T48" fmla="*/ 567 w 1134"/>
                <a:gd name="T49" fmla="*/ 908 h 1134"/>
                <a:gd name="T50" fmla="*/ 227 w 1134"/>
                <a:gd name="T51" fmla="*/ 908 h 1134"/>
                <a:gd name="T52" fmla="*/ 227 w 1134"/>
                <a:gd name="T53" fmla="*/ 567 h 1134"/>
                <a:gd name="T54" fmla="*/ 114 w 1134"/>
                <a:gd name="T55" fmla="*/ 567 h 1134"/>
                <a:gd name="T56" fmla="*/ 114 w 1134"/>
                <a:gd name="T57" fmla="*/ 227 h 1134"/>
                <a:gd name="T58" fmla="*/ 0 w 1134"/>
                <a:gd name="T59" fmla="*/ 227 h 1134"/>
                <a:gd name="T60" fmla="*/ 0 w 1134"/>
                <a:gd name="T61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34">
                  <a:moveTo>
                    <a:pt x="0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1018" y="225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908"/>
                  </a:lnTo>
                  <a:lnTo>
                    <a:pt x="907" y="908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567" y="1134"/>
                  </a:lnTo>
                  <a:lnTo>
                    <a:pt x="567" y="908"/>
                  </a:lnTo>
                  <a:lnTo>
                    <a:pt x="227" y="908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5" name="Freeform 152"/>
            <p:cNvSpPr>
              <a:spLocks/>
            </p:cNvSpPr>
            <p:nvPr/>
          </p:nvSpPr>
          <p:spPr bwMode="auto">
            <a:xfrm>
              <a:off x="5292" y="6073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4 h 227"/>
                <a:gd name="T6" fmla="*/ 113 w 227"/>
                <a:gd name="T7" fmla="*/ 114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6" name="Freeform 153"/>
            <p:cNvSpPr>
              <a:spLocks/>
            </p:cNvSpPr>
            <p:nvPr/>
          </p:nvSpPr>
          <p:spPr bwMode="auto">
            <a:xfrm>
              <a:off x="5179" y="3238"/>
              <a:ext cx="680" cy="681"/>
            </a:xfrm>
            <a:custGeom>
              <a:avLst/>
              <a:gdLst>
                <a:gd name="T0" fmla="*/ 680 w 680"/>
                <a:gd name="T1" fmla="*/ 0 h 681"/>
                <a:gd name="T2" fmla="*/ 453 w 680"/>
                <a:gd name="T3" fmla="*/ 0 h 681"/>
                <a:gd name="T4" fmla="*/ 453 w 680"/>
                <a:gd name="T5" fmla="*/ 114 h 681"/>
                <a:gd name="T6" fmla="*/ 340 w 680"/>
                <a:gd name="T7" fmla="*/ 114 h 681"/>
                <a:gd name="T8" fmla="*/ 340 w 680"/>
                <a:gd name="T9" fmla="*/ 227 h 681"/>
                <a:gd name="T10" fmla="*/ 0 w 680"/>
                <a:gd name="T11" fmla="*/ 227 h 681"/>
                <a:gd name="T12" fmla="*/ 0 w 680"/>
                <a:gd name="T13" fmla="*/ 681 h 681"/>
                <a:gd name="T14" fmla="*/ 226 w 680"/>
                <a:gd name="T15" fmla="*/ 681 h 681"/>
                <a:gd name="T16" fmla="*/ 226 w 680"/>
                <a:gd name="T17" fmla="*/ 567 h 681"/>
                <a:gd name="T18" fmla="*/ 453 w 680"/>
                <a:gd name="T19" fmla="*/ 567 h 681"/>
                <a:gd name="T20" fmla="*/ 453 w 680"/>
                <a:gd name="T21" fmla="*/ 340 h 681"/>
                <a:gd name="T22" fmla="*/ 567 w 680"/>
                <a:gd name="T23" fmla="*/ 340 h 681"/>
                <a:gd name="T24" fmla="*/ 567 w 680"/>
                <a:gd name="T25" fmla="*/ 454 h 681"/>
                <a:gd name="T26" fmla="*/ 680 w 680"/>
                <a:gd name="T27" fmla="*/ 454 h 681"/>
                <a:gd name="T28" fmla="*/ 680 w 680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681">
                  <a:moveTo>
                    <a:pt x="680" y="0"/>
                  </a:move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681"/>
                  </a:lnTo>
                  <a:lnTo>
                    <a:pt x="226" y="681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7" name="Freeform 154"/>
            <p:cNvSpPr>
              <a:spLocks/>
            </p:cNvSpPr>
            <p:nvPr/>
          </p:nvSpPr>
          <p:spPr bwMode="auto">
            <a:xfrm>
              <a:off x="4952" y="3919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6 h 340"/>
                <a:gd name="T4" fmla="*/ 113 w 227"/>
                <a:gd name="T5" fmla="*/ 226 h 340"/>
                <a:gd name="T6" fmla="*/ 113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3 w 227"/>
                <a:gd name="T13" fmla="*/ 113 h 340"/>
                <a:gd name="T14" fmla="*/ 113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8" name="Freeform 156"/>
            <p:cNvSpPr>
              <a:spLocks/>
            </p:cNvSpPr>
            <p:nvPr/>
          </p:nvSpPr>
          <p:spPr bwMode="auto">
            <a:xfrm>
              <a:off x="4271" y="3919"/>
              <a:ext cx="1588" cy="1701"/>
            </a:xfrm>
            <a:custGeom>
              <a:avLst/>
              <a:gdLst>
                <a:gd name="T0" fmla="*/ 1588 w 1588"/>
                <a:gd name="T1" fmla="*/ 1247 h 1701"/>
                <a:gd name="T2" fmla="*/ 1588 w 1588"/>
                <a:gd name="T3" fmla="*/ 1360 h 1701"/>
                <a:gd name="T4" fmla="*/ 1475 w 1588"/>
                <a:gd name="T5" fmla="*/ 1360 h 1701"/>
                <a:gd name="T6" fmla="*/ 1475 w 1588"/>
                <a:gd name="T7" fmla="*/ 1587 h 1701"/>
                <a:gd name="T8" fmla="*/ 1361 w 1588"/>
                <a:gd name="T9" fmla="*/ 1587 h 1701"/>
                <a:gd name="T10" fmla="*/ 1361 w 1588"/>
                <a:gd name="T11" fmla="*/ 1701 h 1701"/>
                <a:gd name="T12" fmla="*/ 1248 w 1588"/>
                <a:gd name="T13" fmla="*/ 1701 h 1701"/>
                <a:gd name="T14" fmla="*/ 1248 w 1588"/>
                <a:gd name="T15" fmla="*/ 1587 h 1701"/>
                <a:gd name="T16" fmla="*/ 908 w 1588"/>
                <a:gd name="T17" fmla="*/ 1587 h 1701"/>
                <a:gd name="T18" fmla="*/ 908 w 1588"/>
                <a:gd name="T19" fmla="*/ 1474 h 1701"/>
                <a:gd name="T20" fmla="*/ 794 w 1588"/>
                <a:gd name="T21" fmla="*/ 1474 h 1701"/>
                <a:gd name="T22" fmla="*/ 794 w 1588"/>
                <a:gd name="T23" fmla="*/ 1360 h 1701"/>
                <a:gd name="T24" fmla="*/ 567 w 1588"/>
                <a:gd name="T25" fmla="*/ 1360 h 1701"/>
                <a:gd name="T26" fmla="*/ 567 w 1588"/>
                <a:gd name="T27" fmla="*/ 1474 h 1701"/>
                <a:gd name="T28" fmla="*/ 114 w 1588"/>
                <a:gd name="T29" fmla="*/ 1474 h 1701"/>
                <a:gd name="T30" fmla="*/ 114 w 1588"/>
                <a:gd name="T31" fmla="*/ 1360 h 1701"/>
                <a:gd name="T32" fmla="*/ 0 w 1588"/>
                <a:gd name="T33" fmla="*/ 1360 h 1701"/>
                <a:gd name="T34" fmla="*/ 0 w 1588"/>
                <a:gd name="T35" fmla="*/ 1134 h 1701"/>
                <a:gd name="T36" fmla="*/ 114 w 1588"/>
                <a:gd name="T37" fmla="*/ 1134 h 1701"/>
                <a:gd name="T38" fmla="*/ 114 w 1588"/>
                <a:gd name="T39" fmla="*/ 1020 h 1701"/>
                <a:gd name="T40" fmla="*/ 341 w 1588"/>
                <a:gd name="T41" fmla="*/ 1020 h 1701"/>
                <a:gd name="T42" fmla="*/ 341 w 1588"/>
                <a:gd name="T43" fmla="*/ 907 h 1701"/>
                <a:gd name="T44" fmla="*/ 454 w 1588"/>
                <a:gd name="T45" fmla="*/ 907 h 1701"/>
                <a:gd name="T46" fmla="*/ 454 w 1588"/>
                <a:gd name="T47" fmla="*/ 567 h 1701"/>
                <a:gd name="T48" fmla="*/ 341 w 1588"/>
                <a:gd name="T49" fmla="*/ 567 h 1701"/>
                <a:gd name="T50" fmla="*/ 341 w 1588"/>
                <a:gd name="T51" fmla="*/ 0 h 1701"/>
                <a:gd name="T52" fmla="*/ 454 w 1588"/>
                <a:gd name="T53" fmla="*/ 0 h 1701"/>
                <a:gd name="T54" fmla="*/ 454 w 1588"/>
                <a:gd name="T55" fmla="*/ 113 h 1701"/>
                <a:gd name="T56" fmla="*/ 567 w 1588"/>
                <a:gd name="T57" fmla="*/ 113 h 1701"/>
                <a:gd name="T58" fmla="*/ 567 w 1588"/>
                <a:gd name="T59" fmla="*/ 226 h 1701"/>
                <a:gd name="T60" fmla="*/ 681 w 1588"/>
                <a:gd name="T61" fmla="*/ 226 h 1701"/>
                <a:gd name="T62" fmla="*/ 681 w 1588"/>
                <a:gd name="T63" fmla="*/ 680 h 1701"/>
                <a:gd name="T64" fmla="*/ 794 w 1588"/>
                <a:gd name="T65" fmla="*/ 680 h 1701"/>
                <a:gd name="T66" fmla="*/ 794 w 1588"/>
                <a:gd name="T67" fmla="*/ 793 h 1701"/>
                <a:gd name="T68" fmla="*/ 908 w 1588"/>
                <a:gd name="T69" fmla="*/ 793 h 1701"/>
                <a:gd name="T70" fmla="*/ 908 w 1588"/>
                <a:gd name="T71" fmla="*/ 1020 h 1701"/>
                <a:gd name="T72" fmla="*/ 1134 w 1588"/>
                <a:gd name="T73" fmla="*/ 1020 h 1701"/>
                <a:gd name="T74" fmla="*/ 1134 w 1588"/>
                <a:gd name="T75" fmla="*/ 1247 h 1701"/>
                <a:gd name="T76" fmla="*/ 1588 w 1588"/>
                <a:gd name="T77" fmla="*/ 124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1247"/>
                  </a:moveTo>
                  <a:lnTo>
                    <a:pt x="1588" y="1360"/>
                  </a:lnTo>
                  <a:lnTo>
                    <a:pt x="1475" y="1360"/>
                  </a:lnTo>
                  <a:lnTo>
                    <a:pt x="1475" y="1587"/>
                  </a:lnTo>
                  <a:lnTo>
                    <a:pt x="1361" y="1587"/>
                  </a:lnTo>
                  <a:lnTo>
                    <a:pt x="1361" y="1701"/>
                  </a:lnTo>
                  <a:lnTo>
                    <a:pt x="1248" y="1701"/>
                  </a:lnTo>
                  <a:lnTo>
                    <a:pt x="1248" y="1587"/>
                  </a:lnTo>
                  <a:lnTo>
                    <a:pt x="908" y="1587"/>
                  </a:lnTo>
                  <a:lnTo>
                    <a:pt x="908" y="1474"/>
                  </a:lnTo>
                  <a:lnTo>
                    <a:pt x="794" y="1474"/>
                  </a:lnTo>
                  <a:lnTo>
                    <a:pt x="794" y="1360"/>
                  </a:lnTo>
                  <a:lnTo>
                    <a:pt x="567" y="1360"/>
                  </a:lnTo>
                  <a:lnTo>
                    <a:pt x="567" y="1474"/>
                  </a:lnTo>
                  <a:lnTo>
                    <a:pt x="114" y="1474"/>
                  </a:lnTo>
                  <a:lnTo>
                    <a:pt x="114" y="1360"/>
                  </a:lnTo>
                  <a:lnTo>
                    <a:pt x="0" y="1360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0"/>
                  </a:lnTo>
                  <a:lnTo>
                    <a:pt x="341" y="1020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908" y="793"/>
                  </a:lnTo>
                  <a:lnTo>
                    <a:pt x="908" y="1020"/>
                  </a:lnTo>
                  <a:lnTo>
                    <a:pt x="1134" y="1020"/>
                  </a:lnTo>
                  <a:lnTo>
                    <a:pt x="1134" y="1247"/>
                  </a:lnTo>
                  <a:lnTo>
                    <a:pt x="1588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9" name="Freeform 157"/>
            <p:cNvSpPr>
              <a:spLocks/>
            </p:cNvSpPr>
            <p:nvPr/>
          </p:nvSpPr>
          <p:spPr bwMode="auto">
            <a:xfrm>
              <a:off x="1096" y="3125"/>
              <a:ext cx="2041" cy="1020"/>
            </a:xfrm>
            <a:custGeom>
              <a:avLst/>
              <a:gdLst>
                <a:gd name="T0" fmla="*/ 1815 w 2041"/>
                <a:gd name="T1" fmla="*/ 0 h 1020"/>
                <a:gd name="T2" fmla="*/ 1248 w 2041"/>
                <a:gd name="T3" fmla="*/ 0 h 1020"/>
                <a:gd name="T4" fmla="*/ 1248 w 2041"/>
                <a:gd name="T5" fmla="*/ 113 h 1020"/>
                <a:gd name="T6" fmla="*/ 794 w 2041"/>
                <a:gd name="T7" fmla="*/ 113 h 1020"/>
                <a:gd name="T8" fmla="*/ 794 w 2041"/>
                <a:gd name="T9" fmla="*/ 227 h 1020"/>
                <a:gd name="T10" fmla="*/ 454 w 2041"/>
                <a:gd name="T11" fmla="*/ 227 h 1020"/>
                <a:gd name="T12" fmla="*/ 454 w 2041"/>
                <a:gd name="T13" fmla="*/ 453 h 1020"/>
                <a:gd name="T14" fmla="*/ 340 w 2041"/>
                <a:gd name="T15" fmla="*/ 453 h 1020"/>
                <a:gd name="T16" fmla="*/ 340 w 2041"/>
                <a:gd name="T17" fmla="*/ 567 h 1020"/>
                <a:gd name="T18" fmla="*/ 0 w 2041"/>
                <a:gd name="T19" fmla="*/ 567 h 1020"/>
                <a:gd name="T20" fmla="*/ 0 w 2041"/>
                <a:gd name="T21" fmla="*/ 794 h 1020"/>
                <a:gd name="T22" fmla="*/ 114 w 2041"/>
                <a:gd name="T23" fmla="*/ 794 h 1020"/>
                <a:gd name="T24" fmla="*/ 114 w 2041"/>
                <a:gd name="T25" fmla="*/ 1020 h 1020"/>
                <a:gd name="T26" fmla="*/ 567 w 2041"/>
                <a:gd name="T27" fmla="*/ 1020 h 1020"/>
                <a:gd name="T28" fmla="*/ 567 w 2041"/>
                <a:gd name="T29" fmla="*/ 907 h 1020"/>
                <a:gd name="T30" fmla="*/ 794 w 2041"/>
                <a:gd name="T31" fmla="*/ 907 h 1020"/>
                <a:gd name="T32" fmla="*/ 794 w 2041"/>
                <a:gd name="T33" fmla="*/ 794 h 1020"/>
                <a:gd name="T34" fmla="*/ 1248 w 2041"/>
                <a:gd name="T35" fmla="*/ 794 h 1020"/>
                <a:gd name="T36" fmla="*/ 1248 w 2041"/>
                <a:gd name="T37" fmla="*/ 680 h 1020"/>
                <a:gd name="T38" fmla="*/ 1361 w 2041"/>
                <a:gd name="T39" fmla="*/ 680 h 1020"/>
                <a:gd name="T40" fmla="*/ 1361 w 2041"/>
                <a:gd name="T41" fmla="*/ 567 h 1020"/>
                <a:gd name="T42" fmla="*/ 1588 w 2041"/>
                <a:gd name="T43" fmla="*/ 567 h 1020"/>
                <a:gd name="T44" fmla="*/ 1588 w 2041"/>
                <a:gd name="T45" fmla="*/ 680 h 1020"/>
                <a:gd name="T46" fmla="*/ 1701 w 2041"/>
                <a:gd name="T47" fmla="*/ 680 h 1020"/>
                <a:gd name="T48" fmla="*/ 1701 w 2041"/>
                <a:gd name="T49" fmla="*/ 567 h 1020"/>
                <a:gd name="T50" fmla="*/ 1928 w 2041"/>
                <a:gd name="T51" fmla="*/ 567 h 1020"/>
                <a:gd name="T52" fmla="*/ 1928 w 2041"/>
                <a:gd name="T53" fmla="*/ 453 h 1020"/>
                <a:gd name="T54" fmla="*/ 2041 w 2041"/>
                <a:gd name="T55" fmla="*/ 453 h 1020"/>
                <a:gd name="T56" fmla="*/ 2041 w 2041"/>
                <a:gd name="T57" fmla="*/ 113 h 1020"/>
                <a:gd name="T58" fmla="*/ 1928 w 2041"/>
                <a:gd name="T59" fmla="*/ 113 h 1020"/>
                <a:gd name="T60" fmla="*/ 1928 w 2041"/>
                <a:gd name="T61" fmla="*/ 0 h 1020"/>
                <a:gd name="T62" fmla="*/ 1815 w 2041"/>
                <a:gd name="T6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1" h="1020">
                  <a:moveTo>
                    <a:pt x="1815" y="0"/>
                  </a:moveTo>
                  <a:lnTo>
                    <a:pt x="1248" y="0"/>
                  </a:lnTo>
                  <a:lnTo>
                    <a:pt x="1248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454" y="22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1248" y="794"/>
                  </a:lnTo>
                  <a:lnTo>
                    <a:pt x="1248" y="680"/>
                  </a:lnTo>
                  <a:lnTo>
                    <a:pt x="1361" y="680"/>
                  </a:lnTo>
                  <a:lnTo>
                    <a:pt x="1361" y="567"/>
                  </a:lnTo>
                  <a:lnTo>
                    <a:pt x="1588" y="567"/>
                  </a:lnTo>
                  <a:lnTo>
                    <a:pt x="1588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928" y="567"/>
                  </a:lnTo>
                  <a:lnTo>
                    <a:pt x="1928" y="453"/>
                  </a:lnTo>
                  <a:lnTo>
                    <a:pt x="2041" y="453"/>
                  </a:lnTo>
                  <a:lnTo>
                    <a:pt x="2041" y="113"/>
                  </a:lnTo>
                  <a:lnTo>
                    <a:pt x="1928" y="113"/>
                  </a:lnTo>
                  <a:lnTo>
                    <a:pt x="1928" y="0"/>
                  </a:lnTo>
                  <a:lnTo>
                    <a:pt x="181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0" name="Freeform 158"/>
            <p:cNvSpPr>
              <a:spLocks/>
            </p:cNvSpPr>
            <p:nvPr/>
          </p:nvSpPr>
          <p:spPr bwMode="auto">
            <a:xfrm>
              <a:off x="1210" y="2331"/>
              <a:ext cx="2041" cy="1021"/>
            </a:xfrm>
            <a:custGeom>
              <a:avLst/>
              <a:gdLst>
                <a:gd name="T0" fmla="*/ 2041 w 2041"/>
                <a:gd name="T1" fmla="*/ 340 h 1021"/>
                <a:gd name="T2" fmla="*/ 2041 w 2041"/>
                <a:gd name="T3" fmla="*/ 454 h 1021"/>
                <a:gd name="T4" fmla="*/ 1927 w 2041"/>
                <a:gd name="T5" fmla="*/ 454 h 1021"/>
                <a:gd name="T6" fmla="*/ 1927 w 2041"/>
                <a:gd name="T7" fmla="*/ 680 h 1021"/>
                <a:gd name="T8" fmla="*/ 1701 w 2041"/>
                <a:gd name="T9" fmla="*/ 680 h 1021"/>
                <a:gd name="T10" fmla="*/ 1701 w 2041"/>
                <a:gd name="T11" fmla="*/ 794 h 1021"/>
                <a:gd name="T12" fmla="*/ 1134 w 2041"/>
                <a:gd name="T13" fmla="*/ 794 h 1021"/>
                <a:gd name="T14" fmla="*/ 1134 w 2041"/>
                <a:gd name="T15" fmla="*/ 907 h 1021"/>
                <a:gd name="T16" fmla="*/ 680 w 2041"/>
                <a:gd name="T17" fmla="*/ 907 h 1021"/>
                <a:gd name="T18" fmla="*/ 680 w 2041"/>
                <a:gd name="T19" fmla="*/ 1021 h 1021"/>
                <a:gd name="T20" fmla="*/ 453 w 2041"/>
                <a:gd name="T21" fmla="*/ 1021 h 1021"/>
                <a:gd name="T22" fmla="*/ 453 w 2041"/>
                <a:gd name="T23" fmla="*/ 907 h 1021"/>
                <a:gd name="T24" fmla="*/ 226 w 2041"/>
                <a:gd name="T25" fmla="*/ 907 h 1021"/>
                <a:gd name="T26" fmla="*/ 226 w 2041"/>
                <a:gd name="T27" fmla="*/ 794 h 1021"/>
                <a:gd name="T28" fmla="*/ 113 w 2041"/>
                <a:gd name="T29" fmla="*/ 794 h 1021"/>
                <a:gd name="T30" fmla="*/ 113 w 2041"/>
                <a:gd name="T31" fmla="*/ 680 h 1021"/>
                <a:gd name="T32" fmla="*/ 0 w 2041"/>
                <a:gd name="T33" fmla="*/ 680 h 1021"/>
                <a:gd name="T34" fmla="*/ 0 w 2041"/>
                <a:gd name="T35" fmla="*/ 227 h 1021"/>
                <a:gd name="T36" fmla="*/ 226 w 2041"/>
                <a:gd name="T37" fmla="*/ 227 h 1021"/>
                <a:gd name="T38" fmla="*/ 226 w 2041"/>
                <a:gd name="T39" fmla="*/ 113 h 1021"/>
                <a:gd name="T40" fmla="*/ 340 w 2041"/>
                <a:gd name="T41" fmla="*/ 113 h 1021"/>
                <a:gd name="T42" fmla="*/ 340 w 2041"/>
                <a:gd name="T43" fmla="*/ 227 h 1021"/>
                <a:gd name="T44" fmla="*/ 453 w 2041"/>
                <a:gd name="T45" fmla="*/ 227 h 1021"/>
                <a:gd name="T46" fmla="*/ 453 w 2041"/>
                <a:gd name="T47" fmla="*/ 113 h 1021"/>
                <a:gd name="T48" fmla="*/ 567 w 2041"/>
                <a:gd name="T49" fmla="*/ 113 h 1021"/>
                <a:gd name="T50" fmla="*/ 567 w 2041"/>
                <a:gd name="T51" fmla="*/ 227 h 1021"/>
                <a:gd name="T52" fmla="*/ 1020 w 2041"/>
                <a:gd name="T53" fmla="*/ 227 h 1021"/>
                <a:gd name="T54" fmla="*/ 1020 w 2041"/>
                <a:gd name="T55" fmla="*/ 113 h 1021"/>
                <a:gd name="T56" fmla="*/ 1134 w 2041"/>
                <a:gd name="T57" fmla="*/ 113 h 1021"/>
                <a:gd name="T58" fmla="*/ 1247 w 2041"/>
                <a:gd name="T59" fmla="*/ 113 h 1021"/>
                <a:gd name="T60" fmla="*/ 1247 w 2041"/>
                <a:gd name="T61" fmla="*/ 227 h 1021"/>
                <a:gd name="T62" fmla="*/ 1360 w 2041"/>
                <a:gd name="T63" fmla="*/ 227 h 1021"/>
                <a:gd name="T64" fmla="*/ 1360 w 2041"/>
                <a:gd name="T65" fmla="*/ 113 h 1021"/>
                <a:gd name="T66" fmla="*/ 1474 w 2041"/>
                <a:gd name="T67" fmla="*/ 113 h 1021"/>
                <a:gd name="T68" fmla="*/ 1474 w 2041"/>
                <a:gd name="T69" fmla="*/ 0 h 1021"/>
                <a:gd name="T70" fmla="*/ 1814 w 2041"/>
                <a:gd name="T71" fmla="*/ 0 h 1021"/>
                <a:gd name="T72" fmla="*/ 1814 w 2041"/>
                <a:gd name="T73" fmla="*/ 227 h 1021"/>
                <a:gd name="T74" fmla="*/ 1927 w 2041"/>
                <a:gd name="T75" fmla="*/ 227 h 1021"/>
                <a:gd name="T76" fmla="*/ 1927 w 2041"/>
                <a:gd name="T77" fmla="*/ 340 h 1021"/>
                <a:gd name="T78" fmla="*/ 2041 w 2041"/>
                <a:gd name="T79" fmla="*/ 34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41" h="1021">
                  <a:moveTo>
                    <a:pt x="2041" y="340"/>
                  </a:moveTo>
                  <a:lnTo>
                    <a:pt x="2041" y="454"/>
                  </a:lnTo>
                  <a:lnTo>
                    <a:pt x="1927" y="454"/>
                  </a:lnTo>
                  <a:lnTo>
                    <a:pt x="1927" y="680"/>
                  </a:lnTo>
                  <a:lnTo>
                    <a:pt x="1701" y="680"/>
                  </a:lnTo>
                  <a:lnTo>
                    <a:pt x="170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680" y="907"/>
                  </a:lnTo>
                  <a:lnTo>
                    <a:pt x="680" y="1021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1134" y="113"/>
                  </a:lnTo>
                  <a:lnTo>
                    <a:pt x="1247" y="113"/>
                  </a:lnTo>
                  <a:lnTo>
                    <a:pt x="1247" y="227"/>
                  </a:lnTo>
                  <a:lnTo>
                    <a:pt x="1360" y="227"/>
                  </a:lnTo>
                  <a:lnTo>
                    <a:pt x="1360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814" y="0"/>
                  </a:lnTo>
                  <a:lnTo>
                    <a:pt x="1814" y="227"/>
                  </a:lnTo>
                  <a:lnTo>
                    <a:pt x="1927" y="227"/>
                  </a:lnTo>
                  <a:lnTo>
                    <a:pt x="1927" y="340"/>
                  </a:lnTo>
                  <a:lnTo>
                    <a:pt x="204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1" name="Freeform 159"/>
            <p:cNvSpPr>
              <a:spLocks/>
            </p:cNvSpPr>
            <p:nvPr/>
          </p:nvSpPr>
          <p:spPr bwMode="auto">
            <a:xfrm>
              <a:off x="756" y="1991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13 h 680"/>
                <a:gd name="T4" fmla="*/ 1021 w 1134"/>
                <a:gd name="T5" fmla="*/ 113 h 680"/>
                <a:gd name="T6" fmla="*/ 1021 w 1134"/>
                <a:gd name="T7" fmla="*/ 453 h 680"/>
                <a:gd name="T8" fmla="*/ 907 w 1134"/>
                <a:gd name="T9" fmla="*/ 453 h 680"/>
                <a:gd name="T10" fmla="*/ 907 w 1134"/>
                <a:gd name="T11" fmla="*/ 567 h 680"/>
                <a:gd name="T12" fmla="*/ 794 w 1134"/>
                <a:gd name="T13" fmla="*/ 567 h 680"/>
                <a:gd name="T14" fmla="*/ 794 w 1134"/>
                <a:gd name="T15" fmla="*/ 453 h 680"/>
                <a:gd name="T16" fmla="*/ 680 w 1134"/>
                <a:gd name="T17" fmla="*/ 453 h 680"/>
                <a:gd name="T18" fmla="*/ 680 w 1134"/>
                <a:gd name="T19" fmla="*/ 567 h 680"/>
                <a:gd name="T20" fmla="*/ 454 w 1134"/>
                <a:gd name="T21" fmla="*/ 567 h 680"/>
                <a:gd name="T22" fmla="*/ 454 w 1134"/>
                <a:gd name="T23" fmla="*/ 680 h 680"/>
                <a:gd name="T24" fmla="*/ 113 w 1134"/>
                <a:gd name="T25" fmla="*/ 680 h 680"/>
                <a:gd name="T26" fmla="*/ 113 w 1134"/>
                <a:gd name="T27" fmla="*/ 567 h 680"/>
                <a:gd name="T28" fmla="*/ 0 w 1134"/>
                <a:gd name="T29" fmla="*/ 567 h 680"/>
                <a:gd name="T30" fmla="*/ 0 w 1134"/>
                <a:gd name="T31" fmla="*/ 340 h 680"/>
                <a:gd name="T32" fmla="*/ 340 w 1134"/>
                <a:gd name="T33" fmla="*/ 340 h 680"/>
                <a:gd name="T34" fmla="*/ 340 w 1134"/>
                <a:gd name="T35" fmla="*/ 227 h 680"/>
                <a:gd name="T36" fmla="*/ 454 w 1134"/>
                <a:gd name="T37" fmla="*/ 227 h 680"/>
                <a:gd name="T38" fmla="*/ 454 w 1134"/>
                <a:gd name="T39" fmla="*/ 113 h 680"/>
                <a:gd name="T40" fmla="*/ 907 w 1134"/>
                <a:gd name="T41" fmla="*/ 113 h 680"/>
                <a:gd name="T42" fmla="*/ 907 w 1134"/>
                <a:gd name="T43" fmla="*/ 0 h 680"/>
                <a:gd name="T44" fmla="*/ 1134 w 1134"/>
                <a:gd name="T4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13"/>
                  </a:lnTo>
                  <a:lnTo>
                    <a:pt x="1021" y="113"/>
                  </a:lnTo>
                  <a:lnTo>
                    <a:pt x="1021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2" name="Freeform 160"/>
            <p:cNvSpPr>
              <a:spLocks/>
            </p:cNvSpPr>
            <p:nvPr/>
          </p:nvSpPr>
          <p:spPr bwMode="auto">
            <a:xfrm>
              <a:off x="1777" y="1991"/>
              <a:ext cx="1134" cy="567"/>
            </a:xfrm>
            <a:custGeom>
              <a:avLst/>
              <a:gdLst>
                <a:gd name="T0" fmla="*/ 1134 w 1134"/>
                <a:gd name="T1" fmla="*/ 0 h 567"/>
                <a:gd name="T2" fmla="*/ 907 w 1134"/>
                <a:gd name="T3" fmla="*/ 0 h 567"/>
                <a:gd name="T4" fmla="*/ 907 w 1134"/>
                <a:gd name="T5" fmla="*/ 113 h 567"/>
                <a:gd name="T6" fmla="*/ 567 w 1134"/>
                <a:gd name="T7" fmla="*/ 113 h 567"/>
                <a:gd name="T8" fmla="*/ 567 w 1134"/>
                <a:gd name="T9" fmla="*/ 0 h 567"/>
                <a:gd name="T10" fmla="*/ 113 w 1134"/>
                <a:gd name="T11" fmla="*/ 0 h 567"/>
                <a:gd name="T12" fmla="*/ 113 w 1134"/>
                <a:gd name="T13" fmla="*/ 113 h 567"/>
                <a:gd name="T14" fmla="*/ 0 w 1134"/>
                <a:gd name="T15" fmla="*/ 113 h 567"/>
                <a:gd name="T16" fmla="*/ 0 w 1134"/>
                <a:gd name="T17" fmla="*/ 567 h 567"/>
                <a:gd name="T18" fmla="*/ 453 w 1134"/>
                <a:gd name="T19" fmla="*/ 567 h 567"/>
                <a:gd name="T20" fmla="*/ 453 w 1134"/>
                <a:gd name="T21" fmla="*/ 453 h 567"/>
                <a:gd name="T22" fmla="*/ 680 w 1134"/>
                <a:gd name="T23" fmla="*/ 453 h 567"/>
                <a:gd name="T24" fmla="*/ 680 w 1134"/>
                <a:gd name="T25" fmla="*/ 567 h 567"/>
                <a:gd name="T26" fmla="*/ 793 w 1134"/>
                <a:gd name="T27" fmla="*/ 567 h 567"/>
                <a:gd name="T28" fmla="*/ 793 w 1134"/>
                <a:gd name="T29" fmla="*/ 453 h 567"/>
                <a:gd name="T30" fmla="*/ 907 w 1134"/>
                <a:gd name="T31" fmla="*/ 453 h 567"/>
                <a:gd name="T32" fmla="*/ 907 w 1134"/>
                <a:gd name="T33" fmla="*/ 340 h 567"/>
                <a:gd name="T34" fmla="*/ 1134 w 1134"/>
                <a:gd name="T35" fmla="*/ 340 h 567"/>
                <a:gd name="T36" fmla="*/ 1134 w 1134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567">
                  <a:moveTo>
                    <a:pt x="1134" y="0"/>
                  </a:moveTo>
                  <a:lnTo>
                    <a:pt x="907" y="0"/>
                  </a:lnTo>
                  <a:lnTo>
                    <a:pt x="907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134" y="34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3" name="Freeform 161"/>
            <p:cNvSpPr>
              <a:spLocks/>
            </p:cNvSpPr>
            <p:nvPr/>
          </p:nvSpPr>
          <p:spPr bwMode="auto">
            <a:xfrm>
              <a:off x="2570" y="857"/>
              <a:ext cx="908" cy="1814"/>
            </a:xfrm>
            <a:custGeom>
              <a:avLst/>
              <a:gdLst>
                <a:gd name="T0" fmla="*/ 114 w 908"/>
                <a:gd name="T1" fmla="*/ 0 h 1814"/>
                <a:gd name="T2" fmla="*/ 114 w 908"/>
                <a:gd name="T3" fmla="*/ 113 h 1814"/>
                <a:gd name="T4" fmla="*/ 0 w 908"/>
                <a:gd name="T5" fmla="*/ 113 h 1814"/>
                <a:gd name="T6" fmla="*/ 0 w 908"/>
                <a:gd name="T7" fmla="*/ 227 h 1814"/>
                <a:gd name="T8" fmla="*/ 114 w 908"/>
                <a:gd name="T9" fmla="*/ 227 h 1814"/>
                <a:gd name="T10" fmla="*/ 114 w 908"/>
                <a:gd name="T11" fmla="*/ 453 h 1814"/>
                <a:gd name="T12" fmla="*/ 0 w 908"/>
                <a:gd name="T13" fmla="*/ 453 h 1814"/>
                <a:gd name="T14" fmla="*/ 0 w 908"/>
                <a:gd name="T15" fmla="*/ 567 h 1814"/>
                <a:gd name="T16" fmla="*/ 114 w 908"/>
                <a:gd name="T17" fmla="*/ 567 h 1814"/>
                <a:gd name="T18" fmla="*/ 114 w 908"/>
                <a:gd name="T19" fmla="*/ 794 h 1814"/>
                <a:gd name="T20" fmla="*/ 227 w 908"/>
                <a:gd name="T21" fmla="*/ 794 h 1814"/>
                <a:gd name="T22" fmla="*/ 227 w 908"/>
                <a:gd name="T23" fmla="*/ 1134 h 1814"/>
                <a:gd name="T24" fmla="*/ 341 w 908"/>
                <a:gd name="T25" fmla="*/ 1134 h 1814"/>
                <a:gd name="T26" fmla="*/ 341 w 908"/>
                <a:gd name="T27" fmla="*/ 1474 h 1814"/>
                <a:gd name="T28" fmla="*/ 454 w 908"/>
                <a:gd name="T29" fmla="*/ 1474 h 1814"/>
                <a:gd name="T30" fmla="*/ 454 w 908"/>
                <a:gd name="T31" fmla="*/ 1701 h 1814"/>
                <a:gd name="T32" fmla="*/ 567 w 908"/>
                <a:gd name="T33" fmla="*/ 1701 h 1814"/>
                <a:gd name="T34" fmla="*/ 567 w 908"/>
                <a:gd name="T35" fmla="*/ 1814 h 1814"/>
                <a:gd name="T36" fmla="*/ 681 w 908"/>
                <a:gd name="T37" fmla="*/ 1814 h 1814"/>
                <a:gd name="T38" fmla="*/ 681 w 908"/>
                <a:gd name="T39" fmla="*/ 1701 h 1814"/>
                <a:gd name="T40" fmla="*/ 794 w 908"/>
                <a:gd name="T41" fmla="*/ 1701 h 1814"/>
                <a:gd name="T42" fmla="*/ 794 w 908"/>
                <a:gd name="T43" fmla="*/ 1587 h 1814"/>
                <a:gd name="T44" fmla="*/ 908 w 908"/>
                <a:gd name="T45" fmla="*/ 1587 h 1814"/>
                <a:gd name="T46" fmla="*/ 908 w 908"/>
                <a:gd name="T47" fmla="*/ 1361 h 1814"/>
                <a:gd name="T48" fmla="*/ 794 w 908"/>
                <a:gd name="T49" fmla="*/ 1361 h 1814"/>
                <a:gd name="T50" fmla="*/ 794 w 908"/>
                <a:gd name="T51" fmla="*/ 1134 h 1814"/>
                <a:gd name="T52" fmla="*/ 681 w 908"/>
                <a:gd name="T53" fmla="*/ 1134 h 1814"/>
                <a:gd name="T54" fmla="*/ 681 w 908"/>
                <a:gd name="T55" fmla="*/ 1361 h 1814"/>
                <a:gd name="T56" fmla="*/ 454 w 908"/>
                <a:gd name="T57" fmla="*/ 1361 h 1814"/>
                <a:gd name="T58" fmla="*/ 454 w 908"/>
                <a:gd name="T59" fmla="*/ 680 h 1814"/>
                <a:gd name="T60" fmla="*/ 567 w 908"/>
                <a:gd name="T61" fmla="*/ 680 h 1814"/>
                <a:gd name="T62" fmla="*/ 567 w 908"/>
                <a:gd name="T63" fmla="*/ 113 h 1814"/>
                <a:gd name="T64" fmla="*/ 341 w 908"/>
                <a:gd name="T65" fmla="*/ 113 h 1814"/>
                <a:gd name="T66" fmla="*/ 341 w 908"/>
                <a:gd name="T67" fmla="*/ 0 h 1814"/>
                <a:gd name="T68" fmla="*/ 114 w 908"/>
                <a:gd name="T69" fmla="*/ 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8" h="1814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474"/>
                  </a:lnTo>
                  <a:lnTo>
                    <a:pt x="454" y="1474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681" y="1814"/>
                  </a:lnTo>
                  <a:lnTo>
                    <a:pt x="681" y="1701"/>
                  </a:lnTo>
                  <a:lnTo>
                    <a:pt x="794" y="1701"/>
                  </a:lnTo>
                  <a:lnTo>
                    <a:pt x="794" y="1587"/>
                  </a:lnTo>
                  <a:lnTo>
                    <a:pt x="908" y="1587"/>
                  </a:lnTo>
                  <a:lnTo>
                    <a:pt x="908" y="1361"/>
                  </a:lnTo>
                  <a:lnTo>
                    <a:pt x="794" y="1361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361"/>
                  </a:lnTo>
                  <a:lnTo>
                    <a:pt x="454" y="1361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4" name="Freeform 162"/>
            <p:cNvSpPr>
              <a:spLocks/>
            </p:cNvSpPr>
            <p:nvPr/>
          </p:nvSpPr>
          <p:spPr bwMode="auto">
            <a:xfrm>
              <a:off x="76" y="1310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Freeform 163"/>
            <p:cNvSpPr>
              <a:spLocks/>
            </p:cNvSpPr>
            <p:nvPr/>
          </p:nvSpPr>
          <p:spPr bwMode="auto">
            <a:xfrm>
              <a:off x="189" y="1197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6" name="Freeform 166"/>
            <p:cNvSpPr>
              <a:spLocks/>
            </p:cNvSpPr>
            <p:nvPr/>
          </p:nvSpPr>
          <p:spPr bwMode="auto">
            <a:xfrm>
              <a:off x="1550" y="1197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453 w 453"/>
                <a:gd name="T3" fmla="*/ 454 h 454"/>
                <a:gd name="T4" fmla="*/ 227 w 453"/>
                <a:gd name="T5" fmla="*/ 454 h 454"/>
                <a:gd name="T6" fmla="*/ 227 w 453"/>
                <a:gd name="T7" fmla="*/ 340 h 454"/>
                <a:gd name="T8" fmla="*/ 0 w 453"/>
                <a:gd name="T9" fmla="*/ 340 h 454"/>
                <a:gd name="T10" fmla="*/ 0 w 453"/>
                <a:gd name="T11" fmla="*/ 0 h 454"/>
                <a:gd name="T12" fmla="*/ 453 w 453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453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Freeform 167"/>
            <p:cNvSpPr>
              <a:spLocks/>
            </p:cNvSpPr>
            <p:nvPr/>
          </p:nvSpPr>
          <p:spPr bwMode="auto">
            <a:xfrm>
              <a:off x="416" y="1197"/>
              <a:ext cx="1474" cy="1021"/>
            </a:xfrm>
            <a:custGeom>
              <a:avLst/>
              <a:gdLst>
                <a:gd name="T0" fmla="*/ 1474 w 1474"/>
                <a:gd name="T1" fmla="*/ 454 h 1021"/>
                <a:gd name="T2" fmla="*/ 1474 w 1474"/>
                <a:gd name="T3" fmla="*/ 567 h 1021"/>
                <a:gd name="T4" fmla="*/ 1247 w 1474"/>
                <a:gd name="T5" fmla="*/ 567 h 1021"/>
                <a:gd name="T6" fmla="*/ 1247 w 1474"/>
                <a:gd name="T7" fmla="*/ 794 h 1021"/>
                <a:gd name="T8" fmla="*/ 1247 w 1474"/>
                <a:gd name="T9" fmla="*/ 907 h 1021"/>
                <a:gd name="T10" fmla="*/ 794 w 1474"/>
                <a:gd name="T11" fmla="*/ 907 h 1021"/>
                <a:gd name="T12" fmla="*/ 794 w 1474"/>
                <a:gd name="T13" fmla="*/ 1021 h 1021"/>
                <a:gd name="T14" fmla="*/ 680 w 1474"/>
                <a:gd name="T15" fmla="*/ 1021 h 1021"/>
                <a:gd name="T16" fmla="*/ 680 w 1474"/>
                <a:gd name="T17" fmla="*/ 907 h 1021"/>
                <a:gd name="T18" fmla="*/ 453 w 1474"/>
                <a:gd name="T19" fmla="*/ 907 h 1021"/>
                <a:gd name="T20" fmla="*/ 453 w 1474"/>
                <a:gd name="T21" fmla="*/ 567 h 1021"/>
                <a:gd name="T22" fmla="*/ 227 w 1474"/>
                <a:gd name="T23" fmla="*/ 567 h 1021"/>
                <a:gd name="T24" fmla="*/ 227 w 1474"/>
                <a:gd name="T25" fmla="*/ 340 h 1021"/>
                <a:gd name="T26" fmla="*/ 0 w 1474"/>
                <a:gd name="T27" fmla="*/ 340 h 1021"/>
                <a:gd name="T28" fmla="*/ 0 w 1474"/>
                <a:gd name="T29" fmla="*/ 0 h 1021"/>
                <a:gd name="T30" fmla="*/ 227 w 1474"/>
                <a:gd name="T31" fmla="*/ 0 h 1021"/>
                <a:gd name="T32" fmla="*/ 227 w 1474"/>
                <a:gd name="T33" fmla="*/ 227 h 1021"/>
                <a:gd name="T34" fmla="*/ 680 w 1474"/>
                <a:gd name="T35" fmla="*/ 227 h 1021"/>
                <a:gd name="T36" fmla="*/ 680 w 1474"/>
                <a:gd name="T37" fmla="*/ 113 h 1021"/>
                <a:gd name="T38" fmla="*/ 794 w 1474"/>
                <a:gd name="T39" fmla="*/ 113 h 1021"/>
                <a:gd name="T40" fmla="*/ 794 w 1474"/>
                <a:gd name="T41" fmla="*/ 0 h 1021"/>
                <a:gd name="T42" fmla="*/ 1134 w 1474"/>
                <a:gd name="T43" fmla="*/ 0 h 1021"/>
                <a:gd name="T44" fmla="*/ 1134 w 1474"/>
                <a:gd name="T45" fmla="*/ 340 h 1021"/>
                <a:gd name="T46" fmla="*/ 1361 w 1474"/>
                <a:gd name="T47" fmla="*/ 340 h 1021"/>
                <a:gd name="T48" fmla="*/ 1361 w 1474"/>
                <a:gd name="T49" fmla="*/ 454 h 1021"/>
                <a:gd name="T50" fmla="*/ 1474 w 1474"/>
                <a:gd name="T51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4" h="1021">
                  <a:moveTo>
                    <a:pt x="1474" y="454"/>
                  </a:moveTo>
                  <a:lnTo>
                    <a:pt x="1474" y="567"/>
                  </a:lnTo>
                  <a:lnTo>
                    <a:pt x="1247" y="567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794" y="907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47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Freeform 168"/>
            <p:cNvSpPr>
              <a:spLocks/>
            </p:cNvSpPr>
            <p:nvPr/>
          </p:nvSpPr>
          <p:spPr bwMode="auto">
            <a:xfrm>
              <a:off x="1663" y="970"/>
              <a:ext cx="1134" cy="1134"/>
            </a:xfrm>
            <a:custGeom>
              <a:avLst/>
              <a:gdLst>
                <a:gd name="T0" fmla="*/ 907 w 1134"/>
                <a:gd name="T1" fmla="*/ 0 h 1134"/>
                <a:gd name="T2" fmla="*/ 681 w 1134"/>
                <a:gd name="T3" fmla="*/ 0 h 1134"/>
                <a:gd name="T4" fmla="*/ 681 w 1134"/>
                <a:gd name="T5" fmla="*/ 114 h 1134"/>
                <a:gd name="T6" fmla="*/ 340 w 1134"/>
                <a:gd name="T7" fmla="*/ 114 h 1134"/>
                <a:gd name="T8" fmla="*/ 227 w 1134"/>
                <a:gd name="T9" fmla="*/ 114 h 1134"/>
                <a:gd name="T10" fmla="*/ 227 w 1134"/>
                <a:gd name="T11" fmla="*/ 227 h 1134"/>
                <a:gd name="T12" fmla="*/ 340 w 1134"/>
                <a:gd name="T13" fmla="*/ 227 h 1134"/>
                <a:gd name="T14" fmla="*/ 340 w 1134"/>
                <a:gd name="T15" fmla="*/ 681 h 1134"/>
                <a:gd name="T16" fmla="*/ 227 w 1134"/>
                <a:gd name="T17" fmla="*/ 681 h 1134"/>
                <a:gd name="T18" fmla="*/ 227 w 1134"/>
                <a:gd name="T19" fmla="*/ 794 h 1134"/>
                <a:gd name="T20" fmla="*/ 0 w 1134"/>
                <a:gd name="T21" fmla="*/ 794 h 1134"/>
                <a:gd name="T22" fmla="*/ 0 w 1134"/>
                <a:gd name="T23" fmla="*/ 1021 h 1134"/>
                <a:gd name="T24" fmla="*/ 681 w 1134"/>
                <a:gd name="T25" fmla="*/ 1021 h 1134"/>
                <a:gd name="T26" fmla="*/ 681 w 1134"/>
                <a:gd name="T27" fmla="*/ 1134 h 1134"/>
                <a:gd name="T28" fmla="*/ 1021 w 1134"/>
                <a:gd name="T29" fmla="*/ 1134 h 1134"/>
                <a:gd name="T30" fmla="*/ 1021 w 1134"/>
                <a:gd name="T31" fmla="*/ 1021 h 1134"/>
                <a:gd name="T32" fmla="*/ 1134 w 1134"/>
                <a:gd name="T33" fmla="*/ 1021 h 1134"/>
                <a:gd name="T34" fmla="*/ 1134 w 1134"/>
                <a:gd name="T35" fmla="*/ 681 h 1134"/>
                <a:gd name="T36" fmla="*/ 1021 w 1134"/>
                <a:gd name="T37" fmla="*/ 681 h 1134"/>
                <a:gd name="T38" fmla="*/ 1021 w 1134"/>
                <a:gd name="T39" fmla="*/ 454 h 1134"/>
                <a:gd name="T40" fmla="*/ 907 w 1134"/>
                <a:gd name="T41" fmla="*/ 454 h 1134"/>
                <a:gd name="T42" fmla="*/ 907 w 1134"/>
                <a:gd name="T43" fmla="*/ 340 h 1134"/>
                <a:gd name="T44" fmla="*/ 1021 w 1134"/>
                <a:gd name="T45" fmla="*/ 340 h 1134"/>
                <a:gd name="T46" fmla="*/ 1021 w 1134"/>
                <a:gd name="T47" fmla="*/ 114 h 1134"/>
                <a:gd name="T48" fmla="*/ 907 w 1134"/>
                <a:gd name="T49" fmla="*/ 114 h 1134"/>
                <a:gd name="T50" fmla="*/ 907 w 1134"/>
                <a:gd name="T5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34" h="1134">
                  <a:moveTo>
                    <a:pt x="907" y="0"/>
                  </a:moveTo>
                  <a:lnTo>
                    <a:pt x="681" y="0"/>
                  </a:lnTo>
                  <a:lnTo>
                    <a:pt x="681" y="114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Freeform 169"/>
            <p:cNvSpPr>
              <a:spLocks/>
            </p:cNvSpPr>
            <p:nvPr/>
          </p:nvSpPr>
          <p:spPr bwMode="auto">
            <a:xfrm>
              <a:off x="3024" y="1310"/>
              <a:ext cx="680" cy="454"/>
            </a:xfrm>
            <a:custGeom>
              <a:avLst/>
              <a:gdLst>
                <a:gd name="T0" fmla="*/ 113 w 680"/>
                <a:gd name="T1" fmla="*/ 114 h 454"/>
                <a:gd name="T2" fmla="*/ 227 w 680"/>
                <a:gd name="T3" fmla="*/ 114 h 454"/>
                <a:gd name="T4" fmla="*/ 227 w 680"/>
                <a:gd name="T5" fmla="*/ 0 h 454"/>
                <a:gd name="T6" fmla="*/ 340 w 680"/>
                <a:gd name="T7" fmla="*/ 0 h 454"/>
                <a:gd name="T8" fmla="*/ 340 w 680"/>
                <a:gd name="T9" fmla="*/ 114 h 454"/>
                <a:gd name="T10" fmla="*/ 680 w 680"/>
                <a:gd name="T11" fmla="*/ 114 h 454"/>
                <a:gd name="T12" fmla="*/ 680 w 680"/>
                <a:gd name="T13" fmla="*/ 341 h 454"/>
                <a:gd name="T14" fmla="*/ 567 w 680"/>
                <a:gd name="T15" fmla="*/ 341 h 454"/>
                <a:gd name="T16" fmla="*/ 567 w 680"/>
                <a:gd name="T17" fmla="*/ 454 h 454"/>
                <a:gd name="T18" fmla="*/ 454 w 680"/>
                <a:gd name="T19" fmla="*/ 454 h 454"/>
                <a:gd name="T20" fmla="*/ 454 w 680"/>
                <a:gd name="T21" fmla="*/ 227 h 454"/>
                <a:gd name="T22" fmla="*/ 227 w 680"/>
                <a:gd name="T23" fmla="*/ 227 h 454"/>
                <a:gd name="T24" fmla="*/ 227 w 680"/>
                <a:gd name="T25" fmla="*/ 341 h 454"/>
                <a:gd name="T26" fmla="*/ 0 w 680"/>
                <a:gd name="T27" fmla="*/ 341 h 454"/>
                <a:gd name="T28" fmla="*/ 0 w 680"/>
                <a:gd name="T29" fmla="*/ 227 h 454"/>
                <a:gd name="T30" fmla="*/ 113 w 680"/>
                <a:gd name="T31" fmla="*/ 227 h 454"/>
                <a:gd name="T32" fmla="*/ 113 w 680"/>
                <a:gd name="T33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454">
                  <a:moveTo>
                    <a:pt x="113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0" name="Freeform 170"/>
            <p:cNvSpPr>
              <a:spLocks/>
            </p:cNvSpPr>
            <p:nvPr/>
          </p:nvSpPr>
          <p:spPr bwMode="auto">
            <a:xfrm>
              <a:off x="3024" y="1424"/>
              <a:ext cx="1247" cy="907"/>
            </a:xfrm>
            <a:custGeom>
              <a:avLst/>
              <a:gdLst>
                <a:gd name="T0" fmla="*/ 907 w 1247"/>
                <a:gd name="T1" fmla="*/ 0 h 907"/>
                <a:gd name="T2" fmla="*/ 907 w 1247"/>
                <a:gd name="T3" fmla="*/ 227 h 907"/>
                <a:gd name="T4" fmla="*/ 567 w 1247"/>
                <a:gd name="T5" fmla="*/ 227 h 907"/>
                <a:gd name="T6" fmla="*/ 567 w 1247"/>
                <a:gd name="T7" fmla="*/ 340 h 907"/>
                <a:gd name="T8" fmla="*/ 454 w 1247"/>
                <a:gd name="T9" fmla="*/ 340 h 907"/>
                <a:gd name="T10" fmla="*/ 454 w 1247"/>
                <a:gd name="T11" fmla="*/ 113 h 907"/>
                <a:gd name="T12" fmla="*/ 227 w 1247"/>
                <a:gd name="T13" fmla="*/ 113 h 907"/>
                <a:gd name="T14" fmla="*/ 227 w 1247"/>
                <a:gd name="T15" fmla="*/ 227 h 907"/>
                <a:gd name="T16" fmla="*/ 0 w 1247"/>
                <a:gd name="T17" fmla="*/ 227 h 907"/>
                <a:gd name="T18" fmla="*/ 0 w 1247"/>
                <a:gd name="T19" fmla="*/ 794 h 907"/>
                <a:gd name="T20" fmla="*/ 227 w 1247"/>
                <a:gd name="T21" fmla="*/ 794 h 907"/>
                <a:gd name="T22" fmla="*/ 227 w 1247"/>
                <a:gd name="T23" fmla="*/ 567 h 907"/>
                <a:gd name="T24" fmla="*/ 340 w 1247"/>
                <a:gd name="T25" fmla="*/ 567 h 907"/>
                <a:gd name="T26" fmla="*/ 340 w 1247"/>
                <a:gd name="T27" fmla="*/ 794 h 907"/>
                <a:gd name="T28" fmla="*/ 454 w 1247"/>
                <a:gd name="T29" fmla="*/ 794 h 907"/>
                <a:gd name="T30" fmla="*/ 454 w 1247"/>
                <a:gd name="T31" fmla="*/ 907 h 907"/>
                <a:gd name="T32" fmla="*/ 567 w 1247"/>
                <a:gd name="T33" fmla="*/ 907 h 907"/>
                <a:gd name="T34" fmla="*/ 567 w 1247"/>
                <a:gd name="T35" fmla="*/ 680 h 907"/>
                <a:gd name="T36" fmla="*/ 680 w 1247"/>
                <a:gd name="T37" fmla="*/ 680 h 907"/>
                <a:gd name="T38" fmla="*/ 680 w 1247"/>
                <a:gd name="T39" fmla="*/ 453 h 907"/>
                <a:gd name="T40" fmla="*/ 794 w 1247"/>
                <a:gd name="T41" fmla="*/ 453 h 907"/>
                <a:gd name="T42" fmla="*/ 794 w 1247"/>
                <a:gd name="T43" fmla="*/ 340 h 907"/>
                <a:gd name="T44" fmla="*/ 907 w 1247"/>
                <a:gd name="T45" fmla="*/ 340 h 907"/>
                <a:gd name="T46" fmla="*/ 907 w 1247"/>
                <a:gd name="T47" fmla="*/ 453 h 907"/>
                <a:gd name="T48" fmla="*/ 1247 w 1247"/>
                <a:gd name="T49" fmla="*/ 453 h 907"/>
                <a:gd name="T50" fmla="*/ 1247 w 1247"/>
                <a:gd name="T51" fmla="*/ 340 h 907"/>
                <a:gd name="T52" fmla="*/ 1134 w 1247"/>
                <a:gd name="T53" fmla="*/ 340 h 907"/>
                <a:gd name="T54" fmla="*/ 1134 w 1247"/>
                <a:gd name="T55" fmla="*/ 0 h 907"/>
                <a:gd name="T56" fmla="*/ 907 w 1247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907">
                  <a:moveTo>
                    <a:pt x="907" y="0"/>
                  </a:moveTo>
                  <a:lnTo>
                    <a:pt x="907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0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1" name="Freeform 171"/>
            <p:cNvSpPr>
              <a:spLocks/>
            </p:cNvSpPr>
            <p:nvPr/>
          </p:nvSpPr>
          <p:spPr bwMode="auto">
            <a:xfrm>
              <a:off x="3024" y="630"/>
              <a:ext cx="907" cy="1021"/>
            </a:xfrm>
            <a:custGeom>
              <a:avLst/>
              <a:gdLst>
                <a:gd name="T0" fmla="*/ 0 w 907"/>
                <a:gd name="T1" fmla="*/ 227 h 1021"/>
                <a:gd name="T2" fmla="*/ 0 w 907"/>
                <a:gd name="T3" fmla="*/ 340 h 1021"/>
                <a:gd name="T4" fmla="*/ 113 w 907"/>
                <a:gd name="T5" fmla="*/ 340 h 1021"/>
                <a:gd name="T6" fmla="*/ 113 w 907"/>
                <a:gd name="T7" fmla="*/ 794 h 1021"/>
                <a:gd name="T8" fmla="*/ 227 w 907"/>
                <a:gd name="T9" fmla="*/ 794 h 1021"/>
                <a:gd name="T10" fmla="*/ 227 w 907"/>
                <a:gd name="T11" fmla="*/ 680 h 1021"/>
                <a:gd name="T12" fmla="*/ 340 w 907"/>
                <a:gd name="T13" fmla="*/ 680 h 1021"/>
                <a:gd name="T14" fmla="*/ 340 w 907"/>
                <a:gd name="T15" fmla="*/ 794 h 1021"/>
                <a:gd name="T16" fmla="*/ 680 w 907"/>
                <a:gd name="T17" fmla="*/ 794 h 1021"/>
                <a:gd name="T18" fmla="*/ 680 w 907"/>
                <a:gd name="T19" fmla="*/ 1021 h 1021"/>
                <a:gd name="T20" fmla="*/ 907 w 907"/>
                <a:gd name="T21" fmla="*/ 1021 h 1021"/>
                <a:gd name="T22" fmla="*/ 907 w 907"/>
                <a:gd name="T23" fmla="*/ 567 h 1021"/>
                <a:gd name="T24" fmla="*/ 794 w 907"/>
                <a:gd name="T25" fmla="*/ 567 h 1021"/>
                <a:gd name="T26" fmla="*/ 794 w 907"/>
                <a:gd name="T27" fmla="*/ 0 h 1021"/>
                <a:gd name="T28" fmla="*/ 454 w 907"/>
                <a:gd name="T29" fmla="*/ 0 h 1021"/>
                <a:gd name="T30" fmla="*/ 454 w 907"/>
                <a:gd name="T31" fmla="*/ 113 h 1021"/>
                <a:gd name="T32" fmla="*/ 227 w 907"/>
                <a:gd name="T33" fmla="*/ 113 h 1021"/>
                <a:gd name="T34" fmla="*/ 227 w 907"/>
                <a:gd name="T35" fmla="*/ 227 h 1021"/>
                <a:gd name="T36" fmla="*/ 0 w 907"/>
                <a:gd name="T37" fmla="*/ 22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1021">
                  <a:moveTo>
                    <a:pt x="0" y="227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680" y="794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255323" y="1177705"/>
            <a:ext cx="4304643" cy="4572557"/>
            <a:chOff x="431499" y="1568511"/>
            <a:chExt cx="8875684" cy="9428092"/>
          </a:xfrm>
        </p:grpSpPr>
        <p:sp>
          <p:nvSpPr>
            <p:cNvPr id="52" name="正方形/長方形 51"/>
            <p:cNvSpPr/>
            <p:nvPr/>
          </p:nvSpPr>
          <p:spPr>
            <a:xfrm>
              <a:off x="1310471" y="2533748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和歌山市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400727" y="3686584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海南市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5071600" y="1568511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橋本市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871870" y="4311902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1121905" y="6516786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御坊市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254566" y="7797094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4859232" y="7257354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3052865" y="2377298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紀の川市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2225214" y="1971775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岩出市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2927490" y="3456085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紀美野町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3799598" y="2083694"/>
              <a:ext cx="1504532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かつらぎ町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4717018" y="2182275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九度山町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4858082" y="280441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高野町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1516177" y="5274737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838313" y="4704331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湯浅町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510393" y="4465791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有田川町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31499" y="6407347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437909" y="5876779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539338" y="5321300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由良町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1810284" y="6878736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印南町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2490113" y="6924846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みなべ町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2554776" y="5569001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3684829" y="9217123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3517097" y="8412509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4534454" y="9775824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すさみ町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7234449" y="8972748"/>
              <a:ext cx="1504531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那智勝浦町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8252159" y="959643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太地町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6090318" y="9333110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8088072" y="5619639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北山村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6208253" y="10552382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串本町</a:t>
              </a:r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4871953" y="1092339"/>
            <a:ext cx="4304643" cy="4572557"/>
            <a:chOff x="431499" y="1568511"/>
            <a:chExt cx="8875684" cy="9428092"/>
          </a:xfrm>
        </p:grpSpPr>
        <p:sp>
          <p:nvSpPr>
            <p:cNvPr id="119" name="正方形/長方形 118"/>
            <p:cNvSpPr/>
            <p:nvPr/>
          </p:nvSpPr>
          <p:spPr>
            <a:xfrm>
              <a:off x="1310470" y="2533748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和歌山市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1400727" y="3686584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海南市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5071600" y="1568511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橋本市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871870" y="4311902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1121905" y="6516786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御坊市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7254566" y="7797094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新宮市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4859232" y="7257354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3052865" y="2377298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紀の川市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2225214" y="1971775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岩出市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2927490" y="3456085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紀美野町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3799598" y="2083694"/>
              <a:ext cx="1504532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かつらぎ町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4717018" y="2182275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九度山町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4858082" y="280441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高野町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1516177" y="5274737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838313" y="4704331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湯浅町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2510393" y="4465791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有田川町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431499" y="6407347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437909" y="5876779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539338" y="5321300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由良町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1810284" y="6878736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印南町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2490113" y="6924846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みなべ町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2554776" y="5569001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3684829" y="9217123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3517097" y="8412509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4534454" y="9775824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すさみ町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7234449" y="8972748"/>
              <a:ext cx="1504531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那智勝浦町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8252159" y="959643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太地町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6090318" y="9333110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8088072" y="5619639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北山村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6208253" y="10552382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串本町</a:t>
              </a:r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449740" y="6473198"/>
            <a:ext cx="4304643" cy="4572558"/>
            <a:chOff x="431499" y="1568511"/>
            <a:chExt cx="8875684" cy="9428092"/>
          </a:xfrm>
        </p:grpSpPr>
        <p:sp>
          <p:nvSpPr>
            <p:cNvPr id="201" name="正方形/長方形 200"/>
            <p:cNvSpPr/>
            <p:nvPr/>
          </p:nvSpPr>
          <p:spPr>
            <a:xfrm>
              <a:off x="1310470" y="2533748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和歌山市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1400727" y="3686583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海南市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5071600" y="1568511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橋本市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871870" y="4311904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1121905" y="6516785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御坊市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7254566" y="7797092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新宮市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4859232" y="7257355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3052865" y="2377298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紀の川市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2225214" y="1971775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岩出市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2927490" y="3456087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紀美野町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3799598" y="2083694"/>
              <a:ext cx="1504532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かつらぎ町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4717018" y="2182275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九度山町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4858082" y="280441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高野町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1516177" y="5274736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838313" y="4704330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湯浅町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2510393" y="4465792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有田川町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431499" y="640734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437909" y="587677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539338" y="5321300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由良町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1810284" y="6878737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印南町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2490113" y="6924847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みなべ町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2554776" y="5569000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3684829" y="9217123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3517097" y="8412510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4534454" y="9775824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すさみ町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7234449" y="8972749"/>
              <a:ext cx="1504531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那智勝浦町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8252159" y="959643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太地町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6090318" y="9333111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8088072" y="561963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北山村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6208253" y="10552382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串本町</a:t>
              </a:r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5033091" y="6390187"/>
            <a:ext cx="4304643" cy="4572558"/>
            <a:chOff x="431499" y="1568511"/>
            <a:chExt cx="8875684" cy="9428092"/>
          </a:xfrm>
        </p:grpSpPr>
        <p:sp>
          <p:nvSpPr>
            <p:cNvPr id="268" name="正方形/長方形 267"/>
            <p:cNvSpPr/>
            <p:nvPr/>
          </p:nvSpPr>
          <p:spPr>
            <a:xfrm>
              <a:off x="1310470" y="2533748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和歌山市</a:t>
              </a: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1400727" y="3686583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海南市</a:t>
              </a: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5071600" y="1568511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橋本市</a:t>
              </a: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871870" y="4311904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1121905" y="6516785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御坊市</a:t>
              </a: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7254566" y="7797092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新宮市</a:t>
              </a: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4859232" y="7257355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3052865" y="2377298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紀の川市</a:t>
              </a: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2225214" y="1971775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岩出市</a:t>
              </a: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2927490" y="3456087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紀美野町</a:t>
              </a: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3799598" y="2083694"/>
              <a:ext cx="1504532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かつらぎ町</a:t>
              </a: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4717018" y="2182275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九度山町</a:t>
              </a: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4858082" y="280441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高野町</a:t>
              </a: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1516177" y="5274736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838313" y="4704330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湯浅町</a:t>
              </a: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2510393" y="4465792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有田川町</a:t>
              </a: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431499" y="640734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437909" y="587677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日高町</a:t>
              </a: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539338" y="5321300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由良町</a:t>
              </a: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1810284" y="6878737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印南町</a:t>
              </a: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2490113" y="6924847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みなべ町</a:t>
              </a: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2554776" y="5569000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3684829" y="9217123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3517097" y="8412510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4534454" y="9775824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すさみ町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7234449" y="8972749"/>
              <a:ext cx="1504531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那智勝浦町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8252159" y="959643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太地町</a:t>
              </a: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6090318" y="9333111"/>
              <a:ext cx="1279778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8088072" y="5619638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北山村</a:t>
              </a: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6208253" y="10552382"/>
              <a:ext cx="1055024" cy="444221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串本町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5439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333</Words>
  <Application>Microsoft Office PowerPoint</Application>
  <PresentationFormat>A3 297x420 mm</PresentationFormat>
  <Paragraphs>270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PPTX009_和歌山県地図</dc:title>
  <dc:subject>PPTX009_和歌山県地図</dc:subject>
  <dc:creator>http://www.digipot.net</dc:creator>
  <cp:keywords>地図; 地図,和歌山県</cp:keywords>
  <cp:revision>1</cp:revision>
  <dcterms:created xsi:type="dcterms:W3CDTF">2011-09-01T12:09:10Z</dcterms:created>
  <dcterms:modified xsi:type="dcterms:W3CDTF">2012-06-27T08:28:57Z</dcterms:modified>
  <cp:category>パワーポイント</cp:category>
</cp:coreProperties>
</file>